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9"/>
  </p:notesMasterIdLst>
  <p:sldIdLst>
    <p:sldId id="256" r:id="rId2"/>
    <p:sldId id="257" r:id="rId3"/>
    <p:sldId id="259" r:id="rId4"/>
    <p:sldId id="258" r:id="rId5"/>
    <p:sldId id="260" r:id="rId6"/>
    <p:sldId id="263" r:id="rId7"/>
    <p:sldId id="262" r:id="rId8"/>
  </p:sldIdLst>
  <p:sldSz cx="12192000" cy="6858000"/>
  <p:notesSz cx="6797675" cy="9929813"/>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4" d="100"/>
          <a:sy n="114" d="100"/>
        </p:scale>
        <p:origin x="414" y="10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notesMaster" Target="notesMasters/notesMaster1.xml"/><Relationship Id="rId14" Type="http://schemas.microsoft.com/office/2015/10/relationships/revisionInfo" Target="revisionInfo.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46400" cy="498475"/>
          </a:xfrm>
          <a:prstGeom prst="rect">
            <a:avLst/>
          </a:prstGeom>
        </p:spPr>
        <p:txBody>
          <a:bodyPr vert="horz" lIns="91440" tIns="45720" rIns="91440" bIns="45720" rtlCol="0"/>
          <a:lstStyle>
            <a:lvl1pPr algn="l">
              <a:defRPr sz="1200"/>
            </a:lvl1pPr>
          </a:lstStyle>
          <a:p>
            <a:endParaRPr lang="it-IT"/>
          </a:p>
        </p:txBody>
      </p:sp>
      <p:sp>
        <p:nvSpPr>
          <p:cNvPr id="3" name="Segnaposto data 2"/>
          <p:cNvSpPr>
            <a:spLocks noGrp="1"/>
          </p:cNvSpPr>
          <p:nvPr>
            <p:ph type="dt" idx="1"/>
          </p:nvPr>
        </p:nvSpPr>
        <p:spPr>
          <a:xfrm>
            <a:off x="3849688" y="0"/>
            <a:ext cx="2946400" cy="498475"/>
          </a:xfrm>
          <a:prstGeom prst="rect">
            <a:avLst/>
          </a:prstGeom>
        </p:spPr>
        <p:txBody>
          <a:bodyPr vert="horz" lIns="91440" tIns="45720" rIns="91440" bIns="45720" rtlCol="0"/>
          <a:lstStyle>
            <a:lvl1pPr algn="r">
              <a:defRPr sz="1200"/>
            </a:lvl1pPr>
          </a:lstStyle>
          <a:p>
            <a:fld id="{12298DFA-83BD-44B8-B53A-57E48DC6079D}" type="datetimeFigureOut">
              <a:rPr lang="it-IT" smtClean="0"/>
              <a:t>24/01/2018</a:t>
            </a:fld>
            <a:endParaRPr lang="it-IT"/>
          </a:p>
        </p:txBody>
      </p:sp>
      <p:sp>
        <p:nvSpPr>
          <p:cNvPr id="4" name="Segnaposto immagine diapositiva 3"/>
          <p:cNvSpPr>
            <a:spLocks noGrp="1" noRot="1" noChangeAspect="1"/>
          </p:cNvSpPr>
          <p:nvPr>
            <p:ph type="sldImg" idx="2"/>
          </p:nvPr>
        </p:nvSpPr>
        <p:spPr>
          <a:xfrm>
            <a:off x="420688" y="1241425"/>
            <a:ext cx="5956300" cy="3351213"/>
          </a:xfrm>
          <a:prstGeom prst="rect">
            <a:avLst/>
          </a:prstGeom>
          <a:noFill/>
          <a:ln w="12700">
            <a:solidFill>
              <a:prstClr val="black"/>
            </a:solidFill>
          </a:ln>
        </p:spPr>
        <p:txBody>
          <a:bodyPr vert="horz" lIns="91440" tIns="45720" rIns="91440" bIns="45720" rtlCol="0" anchor="ctr"/>
          <a:lstStyle/>
          <a:p>
            <a:endParaRPr lang="it-IT"/>
          </a:p>
        </p:txBody>
      </p:sp>
      <p:sp>
        <p:nvSpPr>
          <p:cNvPr id="5" name="Segnaposto note 4"/>
          <p:cNvSpPr>
            <a:spLocks noGrp="1"/>
          </p:cNvSpPr>
          <p:nvPr>
            <p:ph type="body" sz="quarter" idx="3"/>
          </p:nvPr>
        </p:nvSpPr>
        <p:spPr>
          <a:xfrm>
            <a:off x="679450" y="4778375"/>
            <a:ext cx="5438775" cy="3910013"/>
          </a:xfrm>
          <a:prstGeom prst="rect">
            <a:avLst/>
          </a:prstGeom>
        </p:spPr>
        <p:txBody>
          <a:bodyPr vert="horz" lIns="91440" tIns="45720" rIns="91440" bIns="45720" rtlCol="0"/>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6" name="Segnaposto piè di pagina 5"/>
          <p:cNvSpPr>
            <a:spLocks noGrp="1"/>
          </p:cNvSpPr>
          <p:nvPr>
            <p:ph type="ftr" sz="quarter" idx="4"/>
          </p:nvPr>
        </p:nvSpPr>
        <p:spPr>
          <a:xfrm>
            <a:off x="0" y="9431338"/>
            <a:ext cx="2946400" cy="498475"/>
          </a:xfrm>
          <a:prstGeom prst="rect">
            <a:avLst/>
          </a:prstGeom>
        </p:spPr>
        <p:txBody>
          <a:bodyPr vert="horz" lIns="91440" tIns="45720" rIns="91440" bIns="45720" rtlCol="0" anchor="b"/>
          <a:lstStyle>
            <a:lvl1pPr algn="l">
              <a:defRPr sz="1200"/>
            </a:lvl1pPr>
          </a:lstStyle>
          <a:p>
            <a:endParaRPr lang="it-IT"/>
          </a:p>
        </p:txBody>
      </p:sp>
      <p:sp>
        <p:nvSpPr>
          <p:cNvPr id="7" name="Segnaposto numero diapositiva 6"/>
          <p:cNvSpPr>
            <a:spLocks noGrp="1"/>
          </p:cNvSpPr>
          <p:nvPr>
            <p:ph type="sldNum" sz="quarter" idx="5"/>
          </p:nvPr>
        </p:nvSpPr>
        <p:spPr>
          <a:xfrm>
            <a:off x="3849688" y="9431338"/>
            <a:ext cx="2946400" cy="498475"/>
          </a:xfrm>
          <a:prstGeom prst="rect">
            <a:avLst/>
          </a:prstGeom>
        </p:spPr>
        <p:txBody>
          <a:bodyPr vert="horz" lIns="91440" tIns="45720" rIns="91440" bIns="45720" rtlCol="0" anchor="b"/>
          <a:lstStyle>
            <a:lvl1pPr algn="r">
              <a:defRPr sz="1200"/>
            </a:lvl1pPr>
          </a:lstStyle>
          <a:p>
            <a:fld id="{7A1D3F7D-B21A-44C3-97AE-BA2DB8E99E52}" type="slidenum">
              <a:rPr lang="it-IT" smtClean="0"/>
              <a:t>‹N›</a:t>
            </a:fld>
            <a:endParaRPr lang="it-IT"/>
          </a:p>
        </p:txBody>
      </p:sp>
    </p:spTree>
    <p:extLst>
      <p:ext uri="{BB962C8B-B14F-4D97-AF65-F5344CB8AC3E}">
        <p14:creationId xmlns:p14="http://schemas.microsoft.com/office/powerpoint/2010/main" val="41420011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pic>
        <p:nvPicPr>
          <p:cNvPr id="8" name="Picture 7" descr="C3-HD-BT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375150"/>
            <a:ext cx="12192000" cy="2482850"/>
          </a:xfrm>
          <a:prstGeom prst="rect">
            <a:avLst/>
          </a:prstGeom>
        </p:spPr>
      </p:pic>
      <p:sp>
        <p:nvSpPr>
          <p:cNvPr id="2" name="Title 1"/>
          <p:cNvSpPr>
            <a:spLocks noGrp="1"/>
          </p:cNvSpPr>
          <p:nvPr>
            <p:ph type="ctrTitle"/>
          </p:nvPr>
        </p:nvSpPr>
        <p:spPr>
          <a:xfrm>
            <a:off x="1371600" y="1803405"/>
            <a:ext cx="9448800" cy="1825096"/>
          </a:xfrm>
        </p:spPr>
        <p:txBody>
          <a:bodyPr anchor="b">
            <a:normAutofit/>
          </a:bodyPr>
          <a:lstStyle>
            <a:lvl1pPr algn="l">
              <a:defRPr sz="6000"/>
            </a:lvl1pPr>
          </a:lstStyle>
          <a:p>
            <a:r>
              <a:rPr lang="it-IT"/>
              <a:t>Fare clic per modificare lo stile del titolo dello schema</a:t>
            </a:r>
            <a:endParaRPr lang="en-US" dirty="0"/>
          </a:p>
        </p:txBody>
      </p:sp>
      <p:sp>
        <p:nvSpPr>
          <p:cNvPr id="3" name="Subtitle 2"/>
          <p:cNvSpPr>
            <a:spLocks noGrp="1"/>
          </p:cNvSpPr>
          <p:nvPr>
            <p:ph type="subTitle" idx="1"/>
          </p:nvPr>
        </p:nvSpPr>
        <p:spPr>
          <a:xfrm>
            <a:off x="1371600" y="3632201"/>
            <a:ext cx="9448800" cy="685800"/>
          </a:xfrm>
        </p:spPr>
        <p:txBody>
          <a:bodyPr>
            <a:normAutofit/>
          </a:bodyPr>
          <a:lstStyle>
            <a:lvl1pPr marL="0" indent="0" algn="l">
              <a:buNone/>
              <a:defRPr sz="20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it-IT"/>
              <a:t>Fare clic per modificare lo stile del sottotitolo dello schema</a:t>
            </a:r>
            <a:endParaRPr lang="en-US" dirty="0"/>
          </a:p>
        </p:txBody>
      </p:sp>
      <p:sp>
        <p:nvSpPr>
          <p:cNvPr id="4" name="Date Placeholder 3"/>
          <p:cNvSpPr>
            <a:spLocks noGrp="1"/>
          </p:cNvSpPr>
          <p:nvPr>
            <p:ph type="dt" sz="half" idx="10"/>
          </p:nvPr>
        </p:nvSpPr>
        <p:spPr>
          <a:xfrm>
            <a:off x="7909561" y="4314328"/>
            <a:ext cx="2910840" cy="374642"/>
          </a:xfrm>
        </p:spPr>
        <p:txBody>
          <a:bodyPr/>
          <a:lstStyle/>
          <a:p>
            <a:fld id="{48A87A34-81AB-432B-8DAE-1953F412C126}" type="datetimeFigureOut">
              <a:rPr lang="en-US" dirty="0"/>
              <a:t>1/24/2018</a:t>
            </a:fld>
            <a:endParaRPr lang="en-US" dirty="0"/>
          </a:p>
        </p:txBody>
      </p:sp>
      <p:sp>
        <p:nvSpPr>
          <p:cNvPr id="5" name="Footer Placeholder 4"/>
          <p:cNvSpPr>
            <a:spLocks noGrp="1"/>
          </p:cNvSpPr>
          <p:nvPr>
            <p:ph type="ftr" sz="quarter" idx="11"/>
          </p:nvPr>
        </p:nvSpPr>
        <p:spPr>
          <a:xfrm>
            <a:off x="1371600" y="4323845"/>
            <a:ext cx="6400800" cy="365125"/>
          </a:xfrm>
        </p:spPr>
        <p:txBody>
          <a:bodyPr/>
          <a:lstStyle/>
          <a:p>
            <a:endParaRPr lang="en-US" dirty="0"/>
          </a:p>
        </p:txBody>
      </p:sp>
      <p:sp>
        <p:nvSpPr>
          <p:cNvPr id="6" name="Slide Number Placeholder 5"/>
          <p:cNvSpPr>
            <a:spLocks noGrp="1"/>
          </p:cNvSpPr>
          <p:nvPr>
            <p:ph type="sldNum" sz="quarter" idx="12"/>
          </p:nvPr>
        </p:nvSpPr>
        <p:spPr>
          <a:xfrm>
            <a:off x="8077200" y="1430866"/>
            <a:ext cx="2743200" cy="365125"/>
          </a:xfrm>
        </p:spPr>
        <p:txBody>
          <a:bodyPr/>
          <a:lstStyle/>
          <a:p>
            <a:fld id="{6D22F896-40B5-4ADD-8801-0D06FADFA095}" type="slidenum">
              <a:rPr lang="en-US" dirty="0"/>
              <a:t>‹N›</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Immagine panoramica con didascalia">
    <p:spTree>
      <p:nvGrpSpPr>
        <p:cNvPr id="1" name=""/>
        <p:cNvGrpSpPr/>
        <p:nvPr/>
      </p:nvGrpSpPr>
      <p:grpSpPr>
        <a:xfrm>
          <a:off x="0" y="0"/>
          <a:ext cx="0" cy="0"/>
          <a:chOff x="0" y="0"/>
          <a:chExt cx="0" cy="0"/>
        </a:xfrm>
      </p:grpSpPr>
      <p:sp>
        <p:nvSpPr>
          <p:cNvPr id="2" name="Title 1"/>
          <p:cNvSpPr>
            <a:spLocks noGrp="1"/>
          </p:cNvSpPr>
          <p:nvPr>
            <p:ph type="title"/>
          </p:nvPr>
        </p:nvSpPr>
        <p:spPr>
          <a:xfrm>
            <a:off x="685777" y="4697360"/>
            <a:ext cx="10822034" cy="819355"/>
          </a:xfrm>
        </p:spPr>
        <p:txBody>
          <a:bodyPr anchor="b"/>
          <a:lstStyle>
            <a:lvl1pPr algn="l">
              <a:defRPr sz="3200"/>
            </a:lvl1pPr>
          </a:lstStyle>
          <a:p>
            <a:r>
              <a:rPr lang="it-IT"/>
              <a:t>Fare clic per modificare lo stile del titolo dello schema</a:t>
            </a:r>
            <a:endParaRPr lang="en-US" dirty="0"/>
          </a:p>
        </p:txBody>
      </p:sp>
      <p:sp>
        <p:nvSpPr>
          <p:cNvPr id="3" name="Picture Placeholder 2"/>
          <p:cNvSpPr>
            <a:spLocks noGrp="1" noChangeAspect="1"/>
          </p:cNvSpPr>
          <p:nvPr>
            <p:ph type="pic" idx="1"/>
          </p:nvPr>
        </p:nvSpPr>
        <p:spPr>
          <a:xfrm>
            <a:off x="681727" y="941439"/>
            <a:ext cx="10821840" cy="3478161"/>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it-IT"/>
              <a:t>Fare clic sull'icona per inserire un'immagine</a:t>
            </a:r>
            <a:endParaRPr lang="en-US" dirty="0"/>
          </a:p>
        </p:txBody>
      </p:sp>
      <p:sp>
        <p:nvSpPr>
          <p:cNvPr id="4" name="Text Placeholder 3"/>
          <p:cNvSpPr>
            <a:spLocks noGrp="1"/>
          </p:cNvSpPr>
          <p:nvPr>
            <p:ph type="body" sz="half" idx="2"/>
          </p:nvPr>
        </p:nvSpPr>
        <p:spPr>
          <a:xfrm>
            <a:off x="685800" y="5516715"/>
            <a:ext cx="10820400" cy="701969"/>
          </a:xfrm>
        </p:spPr>
        <p:txBody>
          <a:bodyPr/>
          <a:lstStyle>
            <a:lvl1pPr marL="0" indent="0" algn="l">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Modifica gli stili del testo dello schema</a:t>
            </a:r>
          </a:p>
        </p:txBody>
      </p:sp>
      <p:sp>
        <p:nvSpPr>
          <p:cNvPr id="5" name="Date Placeholder 4"/>
          <p:cNvSpPr>
            <a:spLocks noGrp="1"/>
          </p:cNvSpPr>
          <p:nvPr>
            <p:ph type="dt" sz="half" idx="10"/>
          </p:nvPr>
        </p:nvSpPr>
        <p:spPr/>
        <p:txBody>
          <a:bodyPr/>
          <a:lstStyle/>
          <a:p>
            <a:fld id="{48A87A34-81AB-432B-8DAE-1953F412C126}" type="datetimeFigureOut">
              <a:rPr lang="en-US" dirty="0"/>
              <a:t>1/24/2018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‹N›</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Titolo e sottotitolo">
    <p:spTree>
      <p:nvGrpSpPr>
        <p:cNvPr id="1" name=""/>
        <p:cNvGrpSpPr/>
        <p:nvPr/>
      </p:nvGrpSpPr>
      <p:grpSpPr>
        <a:xfrm>
          <a:off x="0" y="0"/>
          <a:ext cx="0" cy="0"/>
          <a:chOff x="0" y="0"/>
          <a:chExt cx="0" cy="0"/>
        </a:xfrm>
      </p:grpSpPr>
      <p:pic>
        <p:nvPicPr>
          <p:cNvPr id="9" name="Picture 8" descr="C3-HD-BT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375150"/>
            <a:ext cx="12192000" cy="2482850"/>
          </a:xfrm>
          <a:prstGeom prst="rect">
            <a:avLst/>
          </a:prstGeom>
        </p:spPr>
      </p:pic>
      <p:sp>
        <p:nvSpPr>
          <p:cNvPr id="2" name="Title 1"/>
          <p:cNvSpPr>
            <a:spLocks noGrp="1"/>
          </p:cNvSpPr>
          <p:nvPr>
            <p:ph type="title"/>
          </p:nvPr>
        </p:nvSpPr>
        <p:spPr>
          <a:xfrm>
            <a:off x="685800" y="753532"/>
            <a:ext cx="10820400" cy="2802467"/>
          </a:xfrm>
        </p:spPr>
        <p:txBody>
          <a:bodyPr anchor="ctr"/>
          <a:lstStyle>
            <a:lvl1pPr algn="l">
              <a:defRPr sz="3200"/>
            </a:lvl1pPr>
          </a:lstStyle>
          <a:p>
            <a:r>
              <a:rPr lang="it-IT"/>
              <a:t>Fare clic per modificare lo stile del titolo dello schema</a:t>
            </a:r>
            <a:endParaRPr lang="en-US" dirty="0"/>
          </a:p>
        </p:txBody>
      </p:sp>
      <p:sp>
        <p:nvSpPr>
          <p:cNvPr id="4" name="Text Placeholder 3"/>
          <p:cNvSpPr>
            <a:spLocks noGrp="1"/>
          </p:cNvSpPr>
          <p:nvPr>
            <p:ph type="body" sz="half" idx="2"/>
          </p:nvPr>
        </p:nvSpPr>
        <p:spPr>
          <a:xfrm>
            <a:off x="1024467" y="3649133"/>
            <a:ext cx="10130516" cy="999067"/>
          </a:xfrm>
        </p:spPr>
        <p:txBody>
          <a:bodyPr anchor="ct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Modifica gli stili del testo dello schema</a:t>
            </a:r>
          </a:p>
        </p:txBody>
      </p:sp>
      <p:sp>
        <p:nvSpPr>
          <p:cNvPr id="5" name="Date Placeholder 4"/>
          <p:cNvSpPr>
            <a:spLocks noGrp="1"/>
          </p:cNvSpPr>
          <p:nvPr>
            <p:ph type="dt" sz="half" idx="10"/>
          </p:nvPr>
        </p:nvSpPr>
        <p:spPr>
          <a:xfrm>
            <a:off x="7814452" y="381000"/>
            <a:ext cx="2910840" cy="365125"/>
          </a:xfrm>
        </p:spPr>
        <p:txBody>
          <a:bodyPr/>
          <a:lstStyle>
            <a:lvl1pPr algn="r">
              <a:defRPr/>
            </a:lvl1pPr>
          </a:lstStyle>
          <a:p>
            <a:fld id="{48A87A34-81AB-432B-8DAE-1953F412C126}" type="datetimeFigureOut">
              <a:rPr lang="en-US" dirty="0"/>
              <a:pPr/>
              <a:t>1/24/2018</a:t>
            </a:fld>
            <a:endParaRPr lang="en-US" dirty="0"/>
          </a:p>
        </p:txBody>
      </p:sp>
      <p:sp>
        <p:nvSpPr>
          <p:cNvPr id="6" name="Footer Placeholder 5"/>
          <p:cNvSpPr>
            <a:spLocks noGrp="1"/>
          </p:cNvSpPr>
          <p:nvPr>
            <p:ph type="ftr" sz="quarter" idx="11"/>
          </p:nvPr>
        </p:nvSpPr>
        <p:spPr>
          <a:xfrm>
            <a:off x="685800" y="379941"/>
            <a:ext cx="6991492" cy="365125"/>
          </a:xfrm>
        </p:spPr>
        <p:txBody>
          <a:bodyPr/>
          <a:lstStyle/>
          <a:p>
            <a:endParaRPr lang="en-US" dirty="0"/>
          </a:p>
        </p:txBody>
      </p:sp>
      <p:sp>
        <p:nvSpPr>
          <p:cNvPr id="7" name="Slide Number Placeholder 6"/>
          <p:cNvSpPr>
            <a:spLocks noGrp="1"/>
          </p:cNvSpPr>
          <p:nvPr>
            <p:ph type="sldNum" sz="quarter" idx="12"/>
          </p:nvPr>
        </p:nvSpPr>
        <p:spPr>
          <a:xfrm>
            <a:off x="10862452" y="381000"/>
            <a:ext cx="643748" cy="365125"/>
          </a:xfrm>
        </p:spPr>
        <p:txBody>
          <a:bodyPr/>
          <a:lstStyle/>
          <a:p>
            <a:fld id="{6D22F896-40B5-4ADD-8801-0D06FADFA095}" type="slidenum">
              <a:rPr lang="en-US" dirty="0"/>
              <a:t>‹N›</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Citazione con didascalia">
    <p:spTree>
      <p:nvGrpSpPr>
        <p:cNvPr id="1" name=""/>
        <p:cNvGrpSpPr/>
        <p:nvPr/>
      </p:nvGrpSpPr>
      <p:grpSpPr>
        <a:xfrm>
          <a:off x="0" y="0"/>
          <a:ext cx="0" cy="0"/>
          <a:chOff x="0" y="0"/>
          <a:chExt cx="0" cy="0"/>
        </a:xfrm>
      </p:grpSpPr>
      <p:pic>
        <p:nvPicPr>
          <p:cNvPr id="11" name="Picture 10" descr="C3-HD-BT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375150"/>
            <a:ext cx="12192000" cy="2482850"/>
          </a:xfrm>
          <a:prstGeom prst="rect">
            <a:avLst/>
          </a:prstGeom>
        </p:spPr>
      </p:pic>
      <p:sp>
        <p:nvSpPr>
          <p:cNvPr id="2" name="Title 1"/>
          <p:cNvSpPr>
            <a:spLocks noGrp="1"/>
          </p:cNvSpPr>
          <p:nvPr>
            <p:ph type="title"/>
          </p:nvPr>
        </p:nvSpPr>
        <p:spPr>
          <a:xfrm>
            <a:off x="1024467" y="753533"/>
            <a:ext cx="10151533" cy="2604495"/>
          </a:xfrm>
        </p:spPr>
        <p:txBody>
          <a:bodyPr anchor="ctr"/>
          <a:lstStyle>
            <a:lvl1pPr algn="l">
              <a:defRPr sz="3200"/>
            </a:lvl1pPr>
          </a:lstStyle>
          <a:p>
            <a:r>
              <a:rPr lang="it-IT"/>
              <a:t>Fare clic per modificare lo stile del titolo dello schema</a:t>
            </a:r>
            <a:endParaRPr lang="en-US" dirty="0"/>
          </a:p>
        </p:txBody>
      </p:sp>
      <p:sp>
        <p:nvSpPr>
          <p:cNvPr id="12" name="Text Placeholder 3"/>
          <p:cNvSpPr>
            <a:spLocks noGrp="1"/>
          </p:cNvSpPr>
          <p:nvPr>
            <p:ph type="body" sz="half" idx="13"/>
          </p:nvPr>
        </p:nvSpPr>
        <p:spPr>
          <a:xfrm>
            <a:off x="1303865" y="3365556"/>
            <a:ext cx="9592736" cy="444443"/>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Modifica gli stili del testo dello schema</a:t>
            </a:r>
          </a:p>
        </p:txBody>
      </p:sp>
      <p:sp>
        <p:nvSpPr>
          <p:cNvPr id="4" name="Text Placeholder 3"/>
          <p:cNvSpPr>
            <a:spLocks noGrp="1"/>
          </p:cNvSpPr>
          <p:nvPr>
            <p:ph type="body" sz="half" idx="2"/>
          </p:nvPr>
        </p:nvSpPr>
        <p:spPr>
          <a:xfrm>
            <a:off x="1024467" y="3959862"/>
            <a:ext cx="10151533" cy="679871"/>
          </a:xfrm>
        </p:spPr>
        <p:txBody>
          <a:bodyPr anchor="ctr">
            <a:norm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Modifica gli stili del testo dello schema</a:t>
            </a:r>
          </a:p>
        </p:txBody>
      </p:sp>
      <p:sp>
        <p:nvSpPr>
          <p:cNvPr id="5" name="Date Placeholder 4"/>
          <p:cNvSpPr>
            <a:spLocks noGrp="1"/>
          </p:cNvSpPr>
          <p:nvPr>
            <p:ph type="dt" sz="half" idx="10"/>
          </p:nvPr>
        </p:nvSpPr>
        <p:spPr>
          <a:xfrm>
            <a:off x="7814452" y="381000"/>
            <a:ext cx="2910840" cy="365125"/>
          </a:xfrm>
        </p:spPr>
        <p:txBody>
          <a:bodyPr/>
          <a:lstStyle>
            <a:lvl1pPr algn="r">
              <a:defRPr/>
            </a:lvl1pPr>
          </a:lstStyle>
          <a:p>
            <a:fld id="{48A87A34-81AB-432B-8DAE-1953F412C126}" type="datetimeFigureOut">
              <a:rPr lang="en-US" dirty="0"/>
              <a:pPr/>
              <a:t>1/24/2018</a:t>
            </a:fld>
            <a:endParaRPr lang="en-US" dirty="0"/>
          </a:p>
        </p:txBody>
      </p:sp>
      <p:sp>
        <p:nvSpPr>
          <p:cNvPr id="6" name="Footer Placeholder 5"/>
          <p:cNvSpPr>
            <a:spLocks noGrp="1"/>
          </p:cNvSpPr>
          <p:nvPr>
            <p:ph type="ftr" sz="quarter" idx="11"/>
          </p:nvPr>
        </p:nvSpPr>
        <p:spPr>
          <a:xfrm>
            <a:off x="685800" y="379941"/>
            <a:ext cx="6991492" cy="365125"/>
          </a:xfrm>
        </p:spPr>
        <p:txBody>
          <a:bodyPr/>
          <a:lstStyle/>
          <a:p>
            <a:endParaRPr lang="en-US" dirty="0"/>
          </a:p>
        </p:txBody>
      </p:sp>
      <p:sp>
        <p:nvSpPr>
          <p:cNvPr id="7" name="Slide Number Placeholder 6"/>
          <p:cNvSpPr>
            <a:spLocks noGrp="1"/>
          </p:cNvSpPr>
          <p:nvPr>
            <p:ph type="sldNum" sz="quarter" idx="12"/>
          </p:nvPr>
        </p:nvSpPr>
        <p:spPr>
          <a:xfrm>
            <a:off x="10862452" y="381000"/>
            <a:ext cx="643748" cy="365125"/>
          </a:xfrm>
        </p:spPr>
        <p:txBody>
          <a:bodyPr/>
          <a:lstStyle/>
          <a:p>
            <a:fld id="{6D22F896-40B5-4ADD-8801-0D06FADFA095}" type="slidenum">
              <a:rPr lang="en-US" dirty="0"/>
              <a:t>‹N›</a:t>
            </a:fld>
            <a:endParaRPr lang="en-US" dirty="0"/>
          </a:p>
        </p:txBody>
      </p:sp>
      <p:sp>
        <p:nvSpPr>
          <p:cNvPr id="9" name="TextBox 8"/>
          <p:cNvSpPr txBox="1"/>
          <p:nvPr/>
        </p:nvSpPr>
        <p:spPr>
          <a:xfrm>
            <a:off x="476250" y="933450"/>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0" name="TextBox 9"/>
          <p:cNvSpPr txBox="1"/>
          <p:nvPr/>
        </p:nvSpPr>
        <p:spPr>
          <a:xfrm>
            <a:off x="10984230" y="2701290"/>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Scheda nome">
    <p:spTree>
      <p:nvGrpSpPr>
        <p:cNvPr id="1" name=""/>
        <p:cNvGrpSpPr/>
        <p:nvPr/>
      </p:nvGrpSpPr>
      <p:grpSpPr>
        <a:xfrm>
          <a:off x="0" y="0"/>
          <a:ext cx="0" cy="0"/>
          <a:chOff x="0" y="0"/>
          <a:chExt cx="0" cy="0"/>
        </a:xfrm>
      </p:grpSpPr>
      <p:pic>
        <p:nvPicPr>
          <p:cNvPr id="8" name="Picture 7" descr="C3-HD-BT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375150"/>
            <a:ext cx="12192000" cy="2482850"/>
          </a:xfrm>
          <a:prstGeom prst="rect">
            <a:avLst/>
          </a:prstGeom>
        </p:spPr>
      </p:pic>
      <p:sp>
        <p:nvSpPr>
          <p:cNvPr id="2" name="Title 1"/>
          <p:cNvSpPr>
            <a:spLocks noGrp="1"/>
          </p:cNvSpPr>
          <p:nvPr>
            <p:ph type="title"/>
          </p:nvPr>
        </p:nvSpPr>
        <p:spPr>
          <a:xfrm>
            <a:off x="1024495" y="1124701"/>
            <a:ext cx="10146186" cy="2511835"/>
          </a:xfrm>
        </p:spPr>
        <p:txBody>
          <a:bodyPr anchor="b"/>
          <a:lstStyle>
            <a:lvl1pPr algn="l">
              <a:defRPr sz="3200"/>
            </a:lvl1pPr>
          </a:lstStyle>
          <a:p>
            <a:r>
              <a:rPr lang="it-IT"/>
              <a:t>Fare clic per modificare lo stile del titolo dello schema</a:t>
            </a:r>
            <a:endParaRPr lang="en-US" dirty="0"/>
          </a:p>
        </p:txBody>
      </p:sp>
      <p:sp>
        <p:nvSpPr>
          <p:cNvPr id="4" name="Text Placeholder 3"/>
          <p:cNvSpPr>
            <a:spLocks noGrp="1"/>
          </p:cNvSpPr>
          <p:nvPr>
            <p:ph type="body" sz="half" idx="2"/>
          </p:nvPr>
        </p:nvSpPr>
        <p:spPr>
          <a:xfrm>
            <a:off x="1024467" y="3648315"/>
            <a:ext cx="10144654" cy="999885"/>
          </a:xfrm>
        </p:spPr>
        <p:txBody>
          <a:bodyPr anchor="t"/>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Modifica gli stili del testo dello schema</a:t>
            </a:r>
          </a:p>
        </p:txBody>
      </p:sp>
      <p:sp>
        <p:nvSpPr>
          <p:cNvPr id="5" name="Date Placeholder 4"/>
          <p:cNvSpPr>
            <a:spLocks noGrp="1"/>
          </p:cNvSpPr>
          <p:nvPr>
            <p:ph type="dt" sz="half" idx="10"/>
          </p:nvPr>
        </p:nvSpPr>
        <p:spPr>
          <a:xfrm>
            <a:off x="7814452" y="378883"/>
            <a:ext cx="2910840" cy="365125"/>
          </a:xfrm>
        </p:spPr>
        <p:txBody>
          <a:bodyPr/>
          <a:lstStyle>
            <a:lvl1pPr algn="r">
              <a:defRPr/>
            </a:lvl1pPr>
          </a:lstStyle>
          <a:p>
            <a:fld id="{48A87A34-81AB-432B-8DAE-1953F412C126}" type="datetimeFigureOut">
              <a:rPr lang="en-US" dirty="0"/>
              <a:pPr/>
              <a:t>1/24/2018</a:t>
            </a:fld>
            <a:endParaRPr lang="en-US" dirty="0"/>
          </a:p>
        </p:txBody>
      </p:sp>
      <p:sp>
        <p:nvSpPr>
          <p:cNvPr id="6" name="Footer Placeholder 5"/>
          <p:cNvSpPr>
            <a:spLocks noGrp="1"/>
          </p:cNvSpPr>
          <p:nvPr>
            <p:ph type="ftr" sz="quarter" idx="11"/>
          </p:nvPr>
        </p:nvSpPr>
        <p:spPr>
          <a:xfrm>
            <a:off x="685800" y="378883"/>
            <a:ext cx="6991492" cy="365125"/>
          </a:xfrm>
        </p:spPr>
        <p:txBody>
          <a:bodyPr/>
          <a:lstStyle/>
          <a:p>
            <a:endParaRPr lang="en-US" dirty="0"/>
          </a:p>
        </p:txBody>
      </p:sp>
      <p:sp>
        <p:nvSpPr>
          <p:cNvPr id="7" name="Slide Number Placeholder 6"/>
          <p:cNvSpPr>
            <a:spLocks noGrp="1"/>
          </p:cNvSpPr>
          <p:nvPr>
            <p:ph type="sldNum" sz="quarter" idx="12"/>
          </p:nvPr>
        </p:nvSpPr>
        <p:spPr>
          <a:xfrm>
            <a:off x="10862452" y="381000"/>
            <a:ext cx="643748" cy="365125"/>
          </a:xfrm>
        </p:spPr>
        <p:txBody>
          <a:bodyPr/>
          <a:lstStyle/>
          <a:p>
            <a:fld id="{6D22F896-40B5-4ADD-8801-0D06FADFA095}" type="slidenum">
              <a:rPr lang="en-US" dirty="0"/>
              <a:t>‹N›</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onne">
    <p:spTree>
      <p:nvGrpSpPr>
        <p:cNvPr id="1" name=""/>
        <p:cNvGrpSpPr/>
        <p:nvPr/>
      </p:nvGrpSpPr>
      <p:grpSpPr>
        <a:xfrm>
          <a:off x="0" y="0"/>
          <a:ext cx="0" cy="0"/>
          <a:chOff x="0" y="0"/>
          <a:chExt cx="0" cy="0"/>
        </a:xfrm>
      </p:grpSpPr>
      <p:sp>
        <p:nvSpPr>
          <p:cNvPr id="15" name="Title 1"/>
          <p:cNvSpPr>
            <a:spLocks noGrp="1"/>
          </p:cNvSpPr>
          <p:nvPr>
            <p:ph type="title"/>
          </p:nvPr>
        </p:nvSpPr>
        <p:spPr>
          <a:xfrm>
            <a:off x="2895600" y="761999"/>
            <a:ext cx="8610599" cy="1303867"/>
          </a:xfrm>
        </p:spPr>
        <p:txBody>
          <a:bodyPr/>
          <a:lstStyle/>
          <a:p>
            <a:r>
              <a:rPr lang="it-IT"/>
              <a:t>Fare clic per modificare lo stile del titolo dello schema</a:t>
            </a:r>
            <a:endParaRPr lang="en-US" dirty="0"/>
          </a:p>
        </p:txBody>
      </p:sp>
      <p:sp>
        <p:nvSpPr>
          <p:cNvPr id="7" name="Text Placeholder 2"/>
          <p:cNvSpPr>
            <a:spLocks noGrp="1"/>
          </p:cNvSpPr>
          <p:nvPr>
            <p:ph type="body" idx="1"/>
          </p:nvPr>
        </p:nvSpPr>
        <p:spPr>
          <a:xfrm>
            <a:off x="685800" y="2202080"/>
            <a:ext cx="3456432" cy="617320"/>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Modifica gli stili del testo dello schema</a:t>
            </a:r>
          </a:p>
        </p:txBody>
      </p:sp>
      <p:sp>
        <p:nvSpPr>
          <p:cNvPr id="8" name="Text Placeholder 3"/>
          <p:cNvSpPr>
            <a:spLocks noGrp="1"/>
          </p:cNvSpPr>
          <p:nvPr>
            <p:ph type="body" sz="half" idx="15"/>
          </p:nvPr>
        </p:nvSpPr>
        <p:spPr>
          <a:xfrm>
            <a:off x="685799" y="2904565"/>
            <a:ext cx="3456432" cy="331413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a:t>Modifica gli stili del testo dello schema</a:t>
            </a:r>
          </a:p>
        </p:txBody>
      </p:sp>
      <p:sp>
        <p:nvSpPr>
          <p:cNvPr id="9" name="Text Placeholder 4"/>
          <p:cNvSpPr>
            <a:spLocks noGrp="1"/>
          </p:cNvSpPr>
          <p:nvPr>
            <p:ph type="body" sz="quarter" idx="3"/>
          </p:nvPr>
        </p:nvSpPr>
        <p:spPr>
          <a:xfrm>
            <a:off x="4368800" y="2201333"/>
            <a:ext cx="3456432" cy="626534"/>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Modifica gli stili del testo dello schema</a:t>
            </a:r>
          </a:p>
        </p:txBody>
      </p:sp>
      <p:sp>
        <p:nvSpPr>
          <p:cNvPr id="10" name="Text Placeholder 3"/>
          <p:cNvSpPr>
            <a:spLocks noGrp="1"/>
          </p:cNvSpPr>
          <p:nvPr>
            <p:ph type="body" sz="half" idx="16"/>
          </p:nvPr>
        </p:nvSpPr>
        <p:spPr>
          <a:xfrm>
            <a:off x="4366858" y="2904067"/>
            <a:ext cx="3456432" cy="331461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a:t>Modifica gli stili del testo dello schema</a:t>
            </a:r>
          </a:p>
        </p:txBody>
      </p:sp>
      <p:sp>
        <p:nvSpPr>
          <p:cNvPr id="11" name="Text Placeholder 4"/>
          <p:cNvSpPr>
            <a:spLocks noGrp="1"/>
          </p:cNvSpPr>
          <p:nvPr>
            <p:ph type="body" sz="quarter" idx="13"/>
          </p:nvPr>
        </p:nvSpPr>
        <p:spPr>
          <a:xfrm>
            <a:off x="8051800" y="2192866"/>
            <a:ext cx="3456432" cy="626534"/>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Modifica gli stili del testo dello schema</a:t>
            </a:r>
          </a:p>
        </p:txBody>
      </p:sp>
      <p:sp>
        <p:nvSpPr>
          <p:cNvPr id="12" name="Text Placeholder 3"/>
          <p:cNvSpPr>
            <a:spLocks noGrp="1"/>
          </p:cNvSpPr>
          <p:nvPr>
            <p:ph type="body" sz="half" idx="17"/>
          </p:nvPr>
        </p:nvSpPr>
        <p:spPr>
          <a:xfrm>
            <a:off x="8051801" y="2904565"/>
            <a:ext cx="3456432" cy="331413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a:t>Modifica gli stili del testo dello schema</a:t>
            </a:r>
          </a:p>
        </p:txBody>
      </p:sp>
      <p:sp>
        <p:nvSpPr>
          <p:cNvPr id="3" name="Date Placeholder 2"/>
          <p:cNvSpPr>
            <a:spLocks noGrp="1"/>
          </p:cNvSpPr>
          <p:nvPr>
            <p:ph type="dt" sz="half" idx="10"/>
          </p:nvPr>
        </p:nvSpPr>
        <p:spPr/>
        <p:txBody>
          <a:bodyPr/>
          <a:lstStyle/>
          <a:p>
            <a:fld id="{48A87A34-81AB-432B-8DAE-1953F412C126}" type="datetimeFigureOut">
              <a:rPr lang="en-US" dirty="0"/>
              <a:t>1/24/2018</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t>‹N›</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colonne immagine">
    <p:spTree>
      <p:nvGrpSpPr>
        <p:cNvPr id="1" name=""/>
        <p:cNvGrpSpPr/>
        <p:nvPr/>
      </p:nvGrpSpPr>
      <p:grpSpPr>
        <a:xfrm>
          <a:off x="0" y="0"/>
          <a:ext cx="0" cy="0"/>
          <a:chOff x="0" y="0"/>
          <a:chExt cx="0" cy="0"/>
        </a:xfrm>
      </p:grpSpPr>
      <p:sp>
        <p:nvSpPr>
          <p:cNvPr id="30" name="Title 1"/>
          <p:cNvSpPr>
            <a:spLocks noGrp="1"/>
          </p:cNvSpPr>
          <p:nvPr>
            <p:ph type="title"/>
          </p:nvPr>
        </p:nvSpPr>
        <p:spPr>
          <a:xfrm>
            <a:off x="2895600" y="762000"/>
            <a:ext cx="8610599" cy="1295400"/>
          </a:xfrm>
        </p:spPr>
        <p:txBody>
          <a:bodyPr/>
          <a:lstStyle/>
          <a:p>
            <a:r>
              <a:rPr lang="it-IT"/>
              <a:t>Fare clic per modificare lo stile del titolo dello schema</a:t>
            </a:r>
            <a:endParaRPr lang="en-US" dirty="0"/>
          </a:p>
        </p:txBody>
      </p:sp>
      <p:sp>
        <p:nvSpPr>
          <p:cNvPr id="19" name="Text Placeholder 2"/>
          <p:cNvSpPr>
            <a:spLocks noGrp="1"/>
          </p:cNvSpPr>
          <p:nvPr>
            <p:ph type="body" idx="1"/>
          </p:nvPr>
        </p:nvSpPr>
        <p:spPr>
          <a:xfrm>
            <a:off x="688618" y="4191000"/>
            <a:ext cx="3451582" cy="682765"/>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Modifica gli stili del testo dello schema</a:t>
            </a:r>
          </a:p>
        </p:txBody>
      </p:sp>
      <p:sp>
        <p:nvSpPr>
          <p:cNvPr id="20" name="Picture Placeholder 2"/>
          <p:cNvSpPr>
            <a:spLocks noGrp="1" noChangeAspect="1"/>
          </p:cNvSpPr>
          <p:nvPr>
            <p:ph type="pic" idx="15"/>
          </p:nvPr>
        </p:nvSpPr>
        <p:spPr>
          <a:xfrm>
            <a:off x="688618" y="2362200"/>
            <a:ext cx="3451582"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it-IT"/>
              <a:t>Fare clic sull'icona per inserire un'immagine</a:t>
            </a:r>
            <a:endParaRPr lang="en-US" dirty="0"/>
          </a:p>
        </p:txBody>
      </p:sp>
      <p:sp>
        <p:nvSpPr>
          <p:cNvPr id="21" name="Text Placeholder 3"/>
          <p:cNvSpPr>
            <a:spLocks noGrp="1"/>
          </p:cNvSpPr>
          <p:nvPr>
            <p:ph type="body" sz="half" idx="18"/>
          </p:nvPr>
        </p:nvSpPr>
        <p:spPr>
          <a:xfrm>
            <a:off x="688618" y="4873764"/>
            <a:ext cx="3451582" cy="1344921"/>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a:t>Modifica gli stili del testo dello schema</a:t>
            </a:r>
          </a:p>
        </p:txBody>
      </p:sp>
      <p:sp>
        <p:nvSpPr>
          <p:cNvPr id="22" name="Text Placeholder 4"/>
          <p:cNvSpPr>
            <a:spLocks noGrp="1"/>
          </p:cNvSpPr>
          <p:nvPr>
            <p:ph type="body" sz="quarter" idx="3"/>
          </p:nvPr>
        </p:nvSpPr>
        <p:spPr>
          <a:xfrm>
            <a:off x="4374263" y="4191000"/>
            <a:ext cx="3448935" cy="682765"/>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Modifica gli stili del testo dello schema</a:t>
            </a:r>
          </a:p>
        </p:txBody>
      </p:sp>
      <p:sp>
        <p:nvSpPr>
          <p:cNvPr id="23" name="Picture Placeholder 2"/>
          <p:cNvSpPr>
            <a:spLocks noGrp="1" noChangeAspect="1"/>
          </p:cNvSpPr>
          <p:nvPr>
            <p:ph type="pic" idx="21"/>
          </p:nvPr>
        </p:nvSpPr>
        <p:spPr>
          <a:xfrm>
            <a:off x="4374263" y="2362200"/>
            <a:ext cx="3448936"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it-IT"/>
              <a:t>Fare clic sull'icona per inserire un'immagine</a:t>
            </a:r>
            <a:endParaRPr lang="en-US" dirty="0"/>
          </a:p>
        </p:txBody>
      </p:sp>
      <p:sp>
        <p:nvSpPr>
          <p:cNvPr id="24" name="Text Placeholder 3"/>
          <p:cNvSpPr>
            <a:spLocks noGrp="1"/>
          </p:cNvSpPr>
          <p:nvPr>
            <p:ph type="body" sz="half" idx="19"/>
          </p:nvPr>
        </p:nvSpPr>
        <p:spPr>
          <a:xfrm>
            <a:off x="4374264" y="4873763"/>
            <a:ext cx="3448935" cy="1344921"/>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a:t>Modifica gli stili del testo dello schema</a:t>
            </a:r>
          </a:p>
        </p:txBody>
      </p:sp>
      <p:sp>
        <p:nvSpPr>
          <p:cNvPr id="25" name="Text Placeholder 4"/>
          <p:cNvSpPr>
            <a:spLocks noGrp="1"/>
          </p:cNvSpPr>
          <p:nvPr>
            <p:ph type="body" sz="quarter" idx="13"/>
          </p:nvPr>
        </p:nvSpPr>
        <p:spPr>
          <a:xfrm>
            <a:off x="8049731" y="4191000"/>
            <a:ext cx="3456469" cy="682765"/>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Modifica gli stili del testo dello schema</a:t>
            </a:r>
          </a:p>
        </p:txBody>
      </p:sp>
      <p:sp>
        <p:nvSpPr>
          <p:cNvPr id="26" name="Picture Placeholder 2"/>
          <p:cNvSpPr>
            <a:spLocks noGrp="1" noChangeAspect="1"/>
          </p:cNvSpPr>
          <p:nvPr>
            <p:ph type="pic" idx="22"/>
          </p:nvPr>
        </p:nvSpPr>
        <p:spPr>
          <a:xfrm>
            <a:off x="8049855" y="2362200"/>
            <a:ext cx="3447878"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it-IT"/>
              <a:t>Fare clic sull'icona per inserire un'immagine</a:t>
            </a:r>
            <a:endParaRPr lang="en-US" dirty="0"/>
          </a:p>
        </p:txBody>
      </p:sp>
      <p:sp>
        <p:nvSpPr>
          <p:cNvPr id="27" name="Text Placeholder 3"/>
          <p:cNvSpPr>
            <a:spLocks noGrp="1"/>
          </p:cNvSpPr>
          <p:nvPr>
            <p:ph type="body" sz="half" idx="20"/>
          </p:nvPr>
        </p:nvSpPr>
        <p:spPr>
          <a:xfrm>
            <a:off x="8049731" y="4873761"/>
            <a:ext cx="3452445" cy="1344921"/>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a:t>Modifica gli stili del testo dello schema</a:t>
            </a:r>
          </a:p>
        </p:txBody>
      </p:sp>
      <p:sp>
        <p:nvSpPr>
          <p:cNvPr id="3" name="Date Placeholder 2"/>
          <p:cNvSpPr>
            <a:spLocks noGrp="1"/>
          </p:cNvSpPr>
          <p:nvPr>
            <p:ph type="dt" sz="half" idx="10"/>
          </p:nvPr>
        </p:nvSpPr>
        <p:spPr/>
        <p:txBody>
          <a:bodyPr/>
          <a:lstStyle/>
          <a:p>
            <a:fld id="{48A87A34-81AB-432B-8DAE-1953F412C126}" type="datetimeFigureOut">
              <a:rPr lang="en-US" dirty="0"/>
              <a:t>1/24/2018</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t>‹N›</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t>Fare clic per modificare lo stile del titolo dello schema</a:t>
            </a:r>
            <a:endParaRPr lang="en-US" dirty="0"/>
          </a:p>
        </p:txBody>
      </p:sp>
      <p:sp>
        <p:nvSpPr>
          <p:cNvPr id="3" name="Vertical Text Placeholder 2"/>
          <p:cNvSpPr>
            <a:spLocks noGrp="1"/>
          </p:cNvSpPr>
          <p:nvPr>
            <p:ph type="body" orient="vert" idx="1"/>
          </p:nvPr>
        </p:nvSpPr>
        <p:spPr>
          <a:xfrm>
            <a:off x="685800" y="2194559"/>
            <a:ext cx="10820400" cy="4024125"/>
          </a:xfrm>
        </p:spPr>
        <p:txBody>
          <a:bodyPr vert="eaVert"/>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1/24/2018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‹N›</a:t>
            </a:fld>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vertTitleAndTx" preserve="1">
  <p:cSld name="Titolo e testo verticale">
    <p:spTree>
      <p:nvGrpSpPr>
        <p:cNvPr id="1" name=""/>
        <p:cNvGrpSpPr/>
        <p:nvPr/>
      </p:nvGrpSpPr>
      <p:grpSpPr>
        <a:xfrm>
          <a:off x="0" y="0"/>
          <a:ext cx="0" cy="0"/>
          <a:chOff x="0" y="0"/>
          <a:chExt cx="0" cy="0"/>
        </a:xfrm>
      </p:grpSpPr>
      <p:pic>
        <p:nvPicPr>
          <p:cNvPr id="9" name="Picture 8" descr="C3-HD-BT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375150"/>
            <a:ext cx="12192000" cy="2482850"/>
          </a:xfrm>
          <a:prstGeom prst="rect">
            <a:avLst/>
          </a:prstGeom>
        </p:spPr>
      </p:pic>
      <p:sp>
        <p:nvSpPr>
          <p:cNvPr id="2" name="Vertical Title 1"/>
          <p:cNvSpPr>
            <a:spLocks noGrp="1"/>
          </p:cNvSpPr>
          <p:nvPr>
            <p:ph type="title" orient="vert"/>
          </p:nvPr>
        </p:nvSpPr>
        <p:spPr>
          <a:xfrm>
            <a:off x="9448800" y="745066"/>
            <a:ext cx="2057400" cy="3903133"/>
          </a:xfrm>
        </p:spPr>
        <p:txBody>
          <a:bodyPr vert="eaVert"/>
          <a:lstStyle>
            <a:lvl1pPr algn="l">
              <a:defRPr/>
            </a:lvl1pPr>
          </a:lstStyle>
          <a:p>
            <a:r>
              <a:rPr lang="it-IT"/>
              <a:t>Fare clic per modificare lo stile del titolo dello schema</a:t>
            </a:r>
            <a:endParaRPr lang="en-US" dirty="0"/>
          </a:p>
        </p:txBody>
      </p:sp>
      <p:sp>
        <p:nvSpPr>
          <p:cNvPr id="3" name="Vertical Text Placeholder 2"/>
          <p:cNvSpPr>
            <a:spLocks noGrp="1"/>
          </p:cNvSpPr>
          <p:nvPr>
            <p:ph type="body" orient="vert" idx="1"/>
          </p:nvPr>
        </p:nvSpPr>
        <p:spPr>
          <a:xfrm>
            <a:off x="1024466" y="745067"/>
            <a:ext cx="8204201" cy="3903133"/>
          </a:xfrm>
        </p:spPr>
        <p:txBody>
          <a:bodyPr vert="eaVert"/>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Date Placeholder 3"/>
          <p:cNvSpPr>
            <a:spLocks noGrp="1"/>
          </p:cNvSpPr>
          <p:nvPr>
            <p:ph type="dt" sz="half" idx="10"/>
          </p:nvPr>
        </p:nvSpPr>
        <p:spPr>
          <a:xfrm>
            <a:off x="7814452" y="379941"/>
            <a:ext cx="2910840" cy="365125"/>
          </a:xfrm>
        </p:spPr>
        <p:txBody>
          <a:bodyPr/>
          <a:lstStyle>
            <a:lvl1pPr algn="r">
              <a:defRPr/>
            </a:lvl1pPr>
          </a:lstStyle>
          <a:p>
            <a:fld id="{48A87A34-81AB-432B-8DAE-1953F412C126}" type="datetimeFigureOut">
              <a:rPr lang="en-US" dirty="0"/>
              <a:pPr/>
              <a:t>1/24/2018</a:t>
            </a:fld>
            <a:endParaRPr lang="en-US" dirty="0"/>
          </a:p>
        </p:txBody>
      </p:sp>
      <p:sp>
        <p:nvSpPr>
          <p:cNvPr id="5" name="Footer Placeholder 4"/>
          <p:cNvSpPr>
            <a:spLocks noGrp="1"/>
          </p:cNvSpPr>
          <p:nvPr>
            <p:ph type="ftr" sz="quarter" idx="11"/>
          </p:nvPr>
        </p:nvSpPr>
        <p:spPr>
          <a:xfrm>
            <a:off x="685800" y="381000"/>
            <a:ext cx="6991492" cy="365125"/>
          </a:xfrm>
        </p:spPr>
        <p:txBody>
          <a:bodyPr/>
          <a:lstStyle/>
          <a:p>
            <a:endParaRPr lang="en-US" dirty="0"/>
          </a:p>
        </p:txBody>
      </p:sp>
      <p:sp>
        <p:nvSpPr>
          <p:cNvPr id="6" name="Slide Number Placeholder 5"/>
          <p:cNvSpPr>
            <a:spLocks noGrp="1"/>
          </p:cNvSpPr>
          <p:nvPr>
            <p:ph type="sldNum" sz="quarter" idx="12"/>
          </p:nvPr>
        </p:nvSpPr>
        <p:spPr>
          <a:xfrm>
            <a:off x="10862452" y="381000"/>
            <a:ext cx="643748" cy="365125"/>
          </a:xfrm>
        </p:spPr>
        <p:txBody>
          <a:bodyPr/>
          <a:lstStyle/>
          <a:p>
            <a:fld id="{6D22F896-40B5-4ADD-8801-0D06FADFA095}" type="slidenum">
              <a:rPr lang="en-US" dirty="0"/>
              <a:t>‹N›</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t>Fare clic per modificare lo stile del titolo dello schema</a:t>
            </a:r>
            <a:endParaRPr lang="en-US" dirty="0"/>
          </a:p>
        </p:txBody>
      </p:sp>
      <p:sp>
        <p:nvSpPr>
          <p:cNvPr id="3" name="Content Placeholder 2"/>
          <p:cNvSpPr>
            <a:spLocks noGrp="1"/>
          </p:cNvSpPr>
          <p:nvPr>
            <p:ph idx="1"/>
          </p:nvPr>
        </p:nvSpPr>
        <p:spPr/>
        <p:txBody>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1/24/2018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‹N›</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Intestazione sezione">
    <p:spTree>
      <p:nvGrpSpPr>
        <p:cNvPr id="1" name=""/>
        <p:cNvGrpSpPr/>
        <p:nvPr/>
      </p:nvGrpSpPr>
      <p:grpSpPr>
        <a:xfrm>
          <a:off x="0" y="0"/>
          <a:ext cx="0" cy="0"/>
          <a:chOff x="0" y="0"/>
          <a:chExt cx="0" cy="0"/>
        </a:xfrm>
      </p:grpSpPr>
      <p:pic>
        <p:nvPicPr>
          <p:cNvPr id="8" name="Picture 7" descr="C3-HD-BT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375150"/>
            <a:ext cx="12192000" cy="2482850"/>
          </a:xfrm>
          <a:prstGeom prst="rect">
            <a:avLst/>
          </a:prstGeom>
        </p:spPr>
      </p:pic>
      <p:sp>
        <p:nvSpPr>
          <p:cNvPr id="2" name="Title 1"/>
          <p:cNvSpPr>
            <a:spLocks noGrp="1"/>
          </p:cNvSpPr>
          <p:nvPr>
            <p:ph type="title"/>
          </p:nvPr>
        </p:nvSpPr>
        <p:spPr>
          <a:xfrm>
            <a:off x="685800" y="753533"/>
            <a:ext cx="10820399" cy="2801935"/>
          </a:xfrm>
        </p:spPr>
        <p:txBody>
          <a:bodyPr anchor="b">
            <a:normAutofit/>
          </a:bodyPr>
          <a:lstStyle>
            <a:lvl1pPr algn="r">
              <a:defRPr sz="4000"/>
            </a:lvl1pPr>
          </a:lstStyle>
          <a:p>
            <a:r>
              <a:rPr lang="it-IT"/>
              <a:t>Fare clic per modificare lo stile del titolo dello schema</a:t>
            </a:r>
            <a:endParaRPr lang="en-US" dirty="0"/>
          </a:p>
        </p:txBody>
      </p:sp>
      <p:sp>
        <p:nvSpPr>
          <p:cNvPr id="3" name="Text Placeholder 2"/>
          <p:cNvSpPr>
            <a:spLocks noGrp="1"/>
          </p:cNvSpPr>
          <p:nvPr>
            <p:ph type="body" idx="1"/>
          </p:nvPr>
        </p:nvSpPr>
        <p:spPr>
          <a:xfrm>
            <a:off x="1024467" y="3641725"/>
            <a:ext cx="10490200" cy="955675"/>
          </a:xfrm>
        </p:spPr>
        <p:txBody>
          <a:bodyPr>
            <a:normAutofit/>
          </a:bodyPr>
          <a:lstStyle>
            <a:lvl1pPr marL="0" indent="0" algn="r">
              <a:buNone/>
              <a:defRPr sz="22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it-IT"/>
              <a:t>Modifica gli stili del testo dello schema</a:t>
            </a:r>
          </a:p>
        </p:txBody>
      </p:sp>
      <p:sp>
        <p:nvSpPr>
          <p:cNvPr id="4" name="Date Placeholder 3"/>
          <p:cNvSpPr>
            <a:spLocks noGrp="1"/>
          </p:cNvSpPr>
          <p:nvPr>
            <p:ph type="dt" sz="half" idx="10"/>
          </p:nvPr>
        </p:nvSpPr>
        <p:spPr>
          <a:xfrm>
            <a:off x="7814452" y="381000"/>
            <a:ext cx="2910840" cy="365125"/>
          </a:xfrm>
        </p:spPr>
        <p:txBody>
          <a:bodyPr/>
          <a:lstStyle>
            <a:lvl1pPr algn="r">
              <a:defRPr/>
            </a:lvl1pPr>
          </a:lstStyle>
          <a:p>
            <a:fld id="{48A87A34-81AB-432B-8DAE-1953F412C126}" type="datetimeFigureOut">
              <a:rPr lang="en-US" dirty="0"/>
              <a:pPr/>
              <a:t>1/24/2018</a:t>
            </a:fld>
            <a:endParaRPr lang="en-US" dirty="0"/>
          </a:p>
        </p:txBody>
      </p:sp>
      <p:sp>
        <p:nvSpPr>
          <p:cNvPr id="5" name="Footer Placeholder 4"/>
          <p:cNvSpPr>
            <a:spLocks noGrp="1"/>
          </p:cNvSpPr>
          <p:nvPr>
            <p:ph type="ftr" sz="quarter" idx="11"/>
          </p:nvPr>
        </p:nvSpPr>
        <p:spPr>
          <a:xfrm>
            <a:off x="685800" y="381001"/>
            <a:ext cx="6991492" cy="364065"/>
          </a:xfrm>
        </p:spPr>
        <p:txBody>
          <a:bodyPr/>
          <a:lstStyle/>
          <a:p>
            <a:endParaRPr lang="en-US" dirty="0"/>
          </a:p>
        </p:txBody>
      </p:sp>
      <p:sp>
        <p:nvSpPr>
          <p:cNvPr id="6" name="Slide Number Placeholder 5"/>
          <p:cNvSpPr>
            <a:spLocks noGrp="1"/>
          </p:cNvSpPr>
          <p:nvPr>
            <p:ph type="sldNum" sz="quarter" idx="12"/>
          </p:nvPr>
        </p:nvSpPr>
        <p:spPr>
          <a:xfrm>
            <a:off x="10862452" y="381000"/>
            <a:ext cx="643748" cy="365125"/>
          </a:xfrm>
        </p:spPr>
        <p:txBody>
          <a:bodyPr/>
          <a:lstStyle/>
          <a:p>
            <a:fld id="{6D22F896-40B5-4ADD-8801-0D06FADFA095}" type="slidenum">
              <a:rPr lang="en-US" dirty="0"/>
              <a:t>‹N›</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t>Fare clic per modificare lo stile del titolo dello schema</a:t>
            </a:r>
            <a:endParaRPr lang="en-US" dirty="0"/>
          </a:p>
        </p:txBody>
      </p:sp>
      <p:sp>
        <p:nvSpPr>
          <p:cNvPr id="3" name="Content Placeholder 2"/>
          <p:cNvSpPr>
            <a:spLocks noGrp="1"/>
          </p:cNvSpPr>
          <p:nvPr>
            <p:ph sz="half" idx="1"/>
          </p:nvPr>
        </p:nvSpPr>
        <p:spPr>
          <a:xfrm>
            <a:off x="685800" y="2194559"/>
            <a:ext cx="5334000" cy="4024125"/>
          </a:xfrm>
        </p:spPr>
        <p:txBody>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Content Placeholder 3"/>
          <p:cNvSpPr>
            <a:spLocks noGrp="1"/>
          </p:cNvSpPr>
          <p:nvPr>
            <p:ph sz="half" idx="2"/>
          </p:nvPr>
        </p:nvSpPr>
        <p:spPr>
          <a:xfrm>
            <a:off x="6172200" y="2194559"/>
            <a:ext cx="5334000" cy="4024125"/>
          </a:xfrm>
        </p:spPr>
        <p:txBody>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5" name="Date Placeholder 4"/>
          <p:cNvSpPr>
            <a:spLocks noGrp="1"/>
          </p:cNvSpPr>
          <p:nvPr>
            <p:ph type="dt" sz="half" idx="10"/>
          </p:nvPr>
        </p:nvSpPr>
        <p:spPr/>
        <p:txBody>
          <a:bodyPr/>
          <a:lstStyle/>
          <a:p>
            <a:fld id="{48A87A34-81AB-432B-8DAE-1953F412C126}" type="datetimeFigureOut">
              <a:rPr lang="en-US" dirty="0"/>
              <a:t>1/24/2018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‹N›</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le 1"/>
          <p:cNvSpPr>
            <a:spLocks noGrp="1"/>
          </p:cNvSpPr>
          <p:nvPr>
            <p:ph type="title"/>
          </p:nvPr>
        </p:nvSpPr>
        <p:spPr>
          <a:xfrm>
            <a:off x="2895600" y="762000"/>
            <a:ext cx="8610600" cy="1295400"/>
          </a:xfrm>
        </p:spPr>
        <p:txBody>
          <a:bodyPr/>
          <a:lstStyle/>
          <a:p>
            <a:r>
              <a:rPr lang="it-IT"/>
              <a:t>Fare clic per modificare lo stile del titolo dello schema</a:t>
            </a:r>
            <a:endParaRPr lang="en-US" dirty="0"/>
          </a:p>
        </p:txBody>
      </p:sp>
      <p:sp>
        <p:nvSpPr>
          <p:cNvPr id="3" name="Text Placeholder 2"/>
          <p:cNvSpPr>
            <a:spLocks noGrp="1"/>
          </p:cNvSpPr>
          <p:nvPr>
            <p:ph type="body" idx="1"/>
          </p:nvPr>
        </p:nvSpPr>
        <p:spPr>
          <a:xfrm>
            <a:off x="914409" y="2183802"/>
            <a:ext cx="5079991" cy="823912"/>
          </a:xfrm>
        </p:spPr>
        <p:txBody>
          <a:bodyPr anchor="b">
            <a:normAutofit/>
          </a:bodyPr>
          <a:lstStyle>
            <a:lvl1pPr marL="0" indent="0">
              <a:buNone/>
              <a:defRPr sz="28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Modifica gli stili del testo dello schema</a:t>
            </a:r>
          </a:p>
        </p:txBody>
      </p:sp>
      <p:sp>
        <p:nvSpPr>
          <p:cNvPr id="4" name="Content Placeholder 3"/>
          <p:cNvSpPr>
            <a:spLocks noGrp="1"/>
          </p:cNvSpPr>
          <p:nvPr>
            <p:ph sz="half" idx="2"/>
          </p:nvPr>
        </p:nvSpPr>
        <p:spPr>
          <a:xfrm>
            <a:off x="685800" y="3132666"/>
            <a:ext cx="5311775" cy="3086019"/>
          </a:xfrm>
        </p:spPr>
        <p:txBody>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5" name="Text Placeholder 4"/>
          <p:cNvSpPr>
            <a:spLocks noGrp="1"/>
          </p:cNvSpPr>
          <p:nvPr>
            <p:ph type="body" sz="quarter" idx="3"/>
          </p:nvPr>
        </p:nvSpPr>
        <p:spPr>
          <a:xfrm>
            <a:off x="6400800" y="2183802"/>
            <a:ext cx="5105400" cy="823912"/>
          </a:xfrm>
        </p:spPr>
        <p:txBody>
          <a:bodyPr anchor="b">
            <a:normAutofit/>
          </a:bodyPr>
          <a:lstStyle>
            <a:lvl1pPr marL="0" indent="0">
              <a:buNone/>
              <a:defRPr sz="28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Modifica gli stili del testo dello schema</a:t>
            </a:r>
          </a:p>
        </p:txBody>
      </p:sp>
      <p:sp>
        <p:nvSpPr>
          <p:cNvPr id="6" name="Content Placeholder 5"/>
          <p:cNvSpPr>
            <a:spLocks noGrp="1"/>
          </p:cNvSpPr>
          <p:nvPr>
            <p:ph sz="quarter" idx="4"/>
          </p:nvPr>
        </p:nvSpPr>
        <p:spPr>
          <a:xfrm>
            <a:off x="6172200" y="3132666"/>
            <a:ext cx="5334000" cy="3086019"/>
          </a:xfrm>
        </p:spPr>
        <p:txBody>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7" name="Date Placeholder 6"/>
          <p:cNvSpPr>
            <a:spLocks noGrp="1"/>
          </p:cNvSpPr>
          <p:nvPr>
            <p:ph type="dt" sz="half" idx="10"/>
          </p:nvPr>
        </p:nvSpPr>
        <p:spPr/>
        <p:txBody>
          <a:bodyPr/>
          <a:lstStyle/>
          <a:p>
            <a:fld id="{48A87A34-81AB-432B-8DAE-1953F412C126}" type="datetimeFigureOut">
              <a:rPr lang="en-US" dirty="0"/>
              <a:t>1/24/2018</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D22F896-40B5-4ADD-8801-0D06FADFA095}" type="slidenum">
              <a:rPr lang="en-US" dirty="0"/>
              <a:t>‹N›</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t>Fare clic per modificare lo stile del titolo dello schema</a:t>
            </a:r>
            <a:endParaRPr lang="en-US" dirty="0"/>
          </a:p>
        </p:txBody>
      </p:sp>
      <p:sp>
        <p:nvSpPr>
          <p:cNvPr id="3" name="Date Placeholder 2"/>
          <p:cNvSpPr>
            <a:spLocks noGrp="1"/>
          </p:cNvSpPr>
          <p:nvPr>
            <p:ph type="dt" sz="half" idx="10"/>
          </p:nvPr>
        </p:nvSpPr>
        <p:spPr/>
        <p:txBody>
          <a:bodyPr/>
          <a:lstStyle/>
          <a:p>
            <a:fld id="{48A87A34-81AB-432B-8DAE-1953F412C126}" type="datetimeFigureOut">
              <a:rPr lang="en-US" dirty="0"/>
              <a:t>1/24/2018</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t>‹N›</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8A87A34-81AB-432B-8DAE-1953F412C126}" type="datetimeFigureOut">
              <a:rPr lang="en-US" dirty="0"/>
              <a:t>1/24/2018</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6D22F896-40B5-4ADD-8801-0D06FADFA095}" type="slidenum">
              <a:rPr lang="en-US" dirty="0"/>
              <a:t>‹N›</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le 1"/>
          <p:cNvSpPr>
            <a:spLocks noGrp="1"/>
          </p:cNvSpPr>
          <p:nvPr>
            <p:ph type="title"/>
          </p:nvPr>
        </p:nvSpPr>
        <p:spPr>
          <a:xfrm>
            <a:off x="685800" y="1524000"/>
            <a:ext cx="4114800" cy="1600200"/>
          </a:xfrm>
        </p:spPr>
        <p:txBody>
          <a:bodyPr anchor="b"/>
          <a:lstStyle>
            <a:lvl1pPr algn="l">
              <a:defRPr sz="3200"/>
            </a:lvl1pPr>
          </a:lstStyle>
          <a:p>
            <a:r>
              <a:rPr lang="it-IT"/>
              <a:t>Fare clic per modificare lo stile del titolo dello schema</a:t>
            </a:r>
            <a:endParaRPr lang="en-US" dirty="0"/>
          </a:p>
        </p:txBody>
      </p:sp>
      <p:sp>
        <p:nvSpPr>
          <p:cNvPr id="3" name="Content Placeholder 2"/>
          <p:cNvSpPr>
            <a:spLocks noGrp="1"/>
          </p:cNvSpPr>
          <p:nvPr>
            <p:ph idx="1"/>
          </p:nvPr>
        </p:nvSpPr>
        <p:spPr>
          <a:xfrm>
            <a:off x="4995582" y="746759"/>
            <a:ext cx="6510618" cy="5471925"/>
          </a:xfrm>
        </p:spPr>
        <p:txBody>
          <a:bodyPr anchor="ct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Text Placeholder 3"/>
          <p:cNvSpPr>
            <a:spLocks noGrp="1"/>
          </p:cNvSpPr>
          <p:nvPr>
            <p:ph type="body" sz="half" idx="2"/>
          </p:nvPr>
        </p:nvSpPr>
        <p:spPr>
          <a:xfrm>
            <a:off x="685800" y="3124199"/>
            <a:ext cx="4114800" cy="3094485"/>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Modifica gli stili del testo dello schema</a:t>
            </a:r>
          </a:p>
        </p:txBody>
      </p:sp>
      <p:sp>
        <p:nvSpPr>
          <p:cNvPr id="5" name="Date Placeholder 4"/>
          <p:cNvSpPr>
            <a:spLocks noGrp="1"/>
          </p:cNvSpPr>
          <p:nvPr>
            <p:ph type="dt" sz="half" idx="10"/>
          </p:nvPr>
        </p:nvSpPr>
        <p:spPr/>
        <p:txBody>
          <a:bodyPr/>
          <a:lstStyle/>
          <a:p>
            <a:fld id="{48A87A34-81AB-432B-8DAE-1953F412C126}" type="datetimeFigureOut">
              <a:rPr lang="en-US" dirty="0"/>
              <a:t>1/24/2018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‹N›</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le 1"/>
          <p:cNvSpPr>
            <a:spLocks noGrp="1"/>
          </p:cNvSpPr>
          <p:nvPr>
            <p:ph type="title"/>
          </p:nvPr>
        </p:nvSpPr>
        <p:spPr>
          <a:xfrm>
            <a:off x="685800" y="1524000"/>
            <a:ext cx="6873240" cy="1600200"/>
          </a:xfrm>
        </p:spPr>
        <p:txBody>
          <a:bodyPr anchor="b"/>
          <a:lstStyle>
            <a:lvl1pPr algn="l">
              <a:defRPr sz="3200"/>
            </a:lvl1pPr>
          </a:lstStyle>
          <a:p>
            <a:r>
              <a:rPr lang="it-IT"/>
              <a:t>Fare clic per modificare lo stile del titolo dello schema</a:t>
            </a:r>
            <a:endParaRPr lang="en-US" dirty="0"/>
          </a:p>
        </p:txBody>
      </p:sp>
      <p:sp>
        <p:nvSpPr>
          <p:cNvPr id="3" name="Picture Placeholder 2"/>
          <p:cNvSpPr>
            <a:spLocks noGrp="1" noChangeAspect="1"/>
          </p:cNvSpPr>
          <p:nvPr>
            <p:ph type="pic" idx="1"/>
          </p:nvPr>
        </p:nvSpPr>
        <p:spPr>
          <a:xfrm>
            <a:off x="7861238" y="751241"/>
            <a:ext cx="3644962" cy="5467443"/>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it-IT"/>
              <a:t>Fare clic sull'icona per inserire un'immagine</a:t>
            </a:r>
            <a:endParaRPr lang="en-US" dirty="0"/>
          </a:p>
        </p:txBody>
      </p:sp>
      <p:sp>
        <p:nvSpPr>
          <p:cNvPr id="4" name="Text Placeholder 3"/>
          <p:cNvSpPr>
            <a:spLocks noGrp="1"/>
          </p:cNvSpPr>
          <p:nvPr>
            <p:ph type="body" sz="half" idx="2"/>
          </p:nvPr>
        </p:nvSpPr>
        <p:spPr>
          <a:xfrm>
            <a:off x="685800" y="3124199"/>
            <a:ext cx="6873240" cy="3094485"/>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Modifica gli stili del testo dello schema</a:t>
            </a:r>
          </a:p>
        </p:txBody>
      </p:sp>
      <p:sp>
        <p:nvSpPr>
          <p:cNvPr id="5" name="Date Placeholder 4"/>
          <p:cNvSpPr>
            <a:spLocks noGrp="1"/>
          </p:cNvSpPr>
          <p:nvPr>
            <p:ph type="dt" sz="half" idx="10"/>
          </p:nvPr>
        </p:nvSpPr>
        <p:spPr/>
        <p:txBody>
          <a:bodyPr/>
          <a:lstStyle/>
          <a:p>
            <a:fld id="{48A87A34-81AB-432B-8DAE-1953F412C126}" type="datetimeFigureOut">
              <a:rPr lang="en-US" dirty="0"/>
              <a:t>1/24/2018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‹N›</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Picture 7" descr="C3-HD-TOP.png"/>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0" y="0"/>
            <a:ext cx="12192000" cy="1441450"/>
          </a:xfrm>
          <a:prstGeom prst="rect">
            <a:avLst/>
          </a:prstGeom>
        </p:spPr>
      </p:pic>
      <p:sp>
        <p:nvSpPr>
          <p:cNvPr id="2" name="Title Placeholder 1"/>
          <p:cNvSpPr>
            <a:spLocks noGrp="1"/>
          </p:cNvSpPr>
          <p:nvPr>
            <p:ph type="title"/>
          </p:nvPr>
        </p:nvSpPr>
        <p:spPr>
          <a:xfrm>
            <a:off x="2895600" y="764373"/>
            <a:ext cx="8610600" cy="1293028"/>
          </a:xfrm>
          <a:prstGeom prst="rect">
            <a:avLst/>
          </a:prstGeom>
        </p:spPr>
        <p:txBody>
          <a:bodyPr vert="horz" lIns="91440" tIns="45720" rIns="91440" bIns="45720" rtlCol="0" anchor="ctr">
            <a:normAutofit/>
          </a:bodyPr>
          <a:lstStyle/>
          <a:p>
            <a:r>
              <a:rPr lang="it-IT"/>
              <a:t>Fare clic per modificare lo stile del titolo dello schema</a:t>
            </a:r>
            <a:endParaRPr lang="en-US" dirty="0"/>
          </a:p>
        </p:txBody>
      </p:sp>
      <p:sp>
        <p:nvSpPr>
          <p:cNvPr id="3" name="Text Placeholder 2"/>
          <p:cNvSpPr>
            <a:spLocks noGrp="1"/>
          </p:cNvSpPr>
          <p:nvPr>
            <p:ph type="body" idx="1"/>
          </p:nvPr>
        </p:nvSpPr>
        <p:spPr>
          <a:xfrm>
            <a:off x="685800" y="2194560"/>
            <a:ext cx="10820400" cy="4024125"/>
          </a:xfrm>
          <a:prstGeom prst="rect">
            <a:avLst/>
          </a:prstGeom>
        </p:spPr>
        <p:txBody>
          <a:bodyPr vert="horz" lIns="91440" tIns="45720" rIns="91440" bIns="45720" rtlCol="0">
            <a:normAutofit/>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Date Placeholder 3"/>
          <p:cNvSpPr>
            <a:spLocks noGrp="1"/>
          </p:cNvSpPr>
          <p:nvPr>
            <p:ph type="dt" sz="half" idx="2"/>
          </p:nvPr>
        </p:nvSpPr>
        <p:spPr>
          <a:xfrm>
            <a:off x="8595360" y="6356350"/>
            <a:ext cx="2910840" cy="365125"/>
          </a:xfrm>
          <a:prstGeom prst="rect">
            <a:avLst/>
          </a:prstGeom>
        </p:spPr>
        <p:txBody>
          <a:bodyPr vert="horz" lIns="91440" tIns="45720" rIns="91440" bIns="45720" rtlCol="0" anchor="ctr"/>
          <a:lstStyle>
            <a:lvl1pPr algn="r">
              <a:defRPr sz="1050">
                <a:solidFill>
                  <a:schemeClr val="tx1">
                    <a:tint val="75000"/>
                  </a:schemeClr>
                </a:solidFill>
              </a:defRPr>
            </a:lvl1pPr>
          </a:lstStyle>
          <a:p>
            <a:fld id="{48A87A34-81AB-432B-8DAE-1953F412C126}" type="datetimeFigureOut">
              <a:rPr lang="en-US" dirty="0"/>
              <a:pPr/>
              <a:t>1/24/2018</a:t>
            </a:fld>
            <a:endParaRPr lang="en-US" dirty="0"/>
          </a:p>
        </p:txBody>
      </p:sp>
      <p:sp>
        <p:nvSpPr>
          <p:cNvPr id="5" name="Footer Placeholder 4"/>
          <p:cNvSpPr>
            <a:spLocks noGrp="1"/>
          </p:cNvSpPr>
          <p:nvPr>
            <p:ph type="ftr" sz="quarter" idx="3"/>
          </p:nvPr>
        </p:nvSpPr>
        <p:spPr>
          <a:xfrm>
            <a:off x="685800" y="6355845"/>
            <a:ext cx="7772400" cy="365125"/>
          </a:xfrm>
          <a:prstGeom prst="rect">
            <a:avLst/>
          </a:prstGeom>
        </p:spPr>
        <p:txBody>
          <a:bodyPr vert="horz" lIns="91440" tIns="45720" rIns="91440" bIns="45720" rtlCol="0" anchor="ctr"/>
          <a:lstStyle>
            <a:lvl1pPr algn="l">
              <a:defRPr sz="105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763000" y="381000"/>
            <a:ext cx="2743200" cy="365125"/>
          </a:xfrm>
          <a:prstGeom prst="rect">
            <a:avLst/>
          </a:prstGeom>
        </p:spPr>
        <p:txBody>
          <a:bodyPr vert="horz" lIns="91440" tIns="45720" rIns="91440" bIns="45720" rtlCol="0" anchor="ctr"/>
          <a:lstStyle>
            <a:lvl1pPr algn="r">
              <a:defRPr sz="1050">
                <a:solidFill>
                  <a:schemeClr val="tx1">
                    <a:tint val="75000"/>
                  </a:schemeClr>
                </a:solidFill>
              </a:defRPr>
            </a:lvl1pPr>
          </a:lstStyle>
          <a:p>
            <a:fld id="{6D22F896-40B5-4ADD-8801-0D06FADFA095}" type="slidenum">
              <a:rPr lang="en-US" dirty="0"/>
              <a:pPr/>
              <a:t>‹N›</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60" r:id="rId10"/>
    <p:sldLayoutId id="2147483661" r:id="rId11"/>
    <p:sldLayoutId id="2147483666" r:id="rId12"/>
    <p:sldLayoutId id="2147483663" r:id="rId13"/>
    <p:sldLayoutId id="2147483667" r:id="rId14"/>
    <p:sldLayoutId id="2147483668" r:id="rId15"/>
    <p:sldLayoutId id="2147483658" r:id="rId16"/>
    <p:sldLayoutId id="2147483659" r:id="rId17"/>
  </p:sldLayoutIdLst>
  <p:txStyles>
    <p:titleStyle>
      <a:lvl1pPr algn="r" defTabSz="914400" rtl="0" eaLnBrk="1" latinLnBrk="0" hangingPunct="1">
        <a:lnSpc>
          <a:spcPct val="90000"/>
        </a:lnSpc>
        <a:spcBef>
          <a:spcPct val="0"/>
        </a:spcBef>
        <a:buNone/>
        <a:defRPr sz="4000" kern="1200" cap="all" baseline="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2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1.xml"/><Relationship Id="rId1" Type="http://schemas.openxmlformats.org/officeDocument/2006/relationships/vmlDrawing" Target="../drawings/vmlDrawing1.vml"/><Relationship Id="rId4" Type="http://schemas.openxmlformats.org/officeDocument/2006/relationships/image" Target="../media/image3.emf"/></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4.xml"/><Relationship Id="rId4" Type="http://schemas.openxmlformats.org/officeDocument/2006/relationships/image" Target="../media/image8.jpeg"/></Relationships>
</file>

<file path=ppt/slides/_rels/slide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3">
            <a:extLst>
              <a:ext uri="{FF2B5EF4-FFF2-40B4-BE49-F238E27FC236}">
                <a16:creationId xmlns:a16="http://schemas.microsoft.com/office/drawing/2014/main" id="{DE8530B6-D094-4CE7-BF9C-120C3DD74B0E}"/>
              </a:ext>
            </a:extLst>
          </p:cNvPr>
          <p:cNvSpPr>
            <a:spLocks noGrp="1"/>
          </p:cNvSpPr>
          <p:nvPr>
            <p:ph type="ctrTitle"/>
          </p:nvPr>
        </p:nvSpPr>
        <p:spPr>
          <a:xfrm>
            <a:off x="1371599" y="1610686"/>
            <a:ext cx="4374859" cy="1543575"/>
          </a:xfrm>
        </p:spPr>
        <p:txBody>
          <a:bodyPr>
            <a:normAutofit/>
          </a:bodyPr>
          <a:lstStyle/>
          <a:p>
            <a:pPr algn="ctr"/>
            <a:r>
              <a:rPr lang="it-IT" sz="4000" dirty="0"/>
              <a:t>FINAL PORTRAIT</a:t>
            </a:r>
            <a:br>
              <a:rPr lang="it-IT" sz="4000" dirty="0"/>
            </a:br>
            <a:r>
              <a:rPr lang="it-IT" sz="2700" dirty="0"/>
              <a:t>L’arte di essere amici</a:t>
            </a:r>
            <a:endParaRPr lang="it-IT" sz="4000" dirty="0"/>
          </a:p>
        </p:txBody>
      </p:sp>
      <p:sp>
        <p:nvSpPr>
          <p:cNvPr id="5" name="Sottotitolo 4">
            <a:extLst>
              <a:ext uri="{FF2B5EF4-FFF2-40B4-BE49-F238E27FC236}">
                <a16:creationId xmlns:a16="http://schemas.microsoft.com/office/drawing/2014/main" id="{06ADB7D9-532E-416B-9B9E-562FC20BEE8F}"/>
              </a:ext>
            </a:extLst>
          </p:cNvPr>
          <p:cNvSpPr>
            <a:spLocks noGrp="1"/>
          </p:cNvSpPr>
          <p:nvPr>
            <p:ph type="subTitle" idx="1"/>
          </p:nvPr>
        </p:nvSpPr>
        <p:spPr>
          <a:xfrm>
            <a:off x="1442906" y="3429000"/>
            <a:ext cx="4054680" cy="463492"/>
          </a:xfrm>
        </p:spPr>
        <p:txBody>
          <a:bodyPr>
            <a:normAutofit/>
          </a:bodyPr>
          <a:lstStyle/>
          <a:p>
            <a:pPr algn="ctr"/>
            <a:r>
              <a:rPr lang="it-IT" dirty="0"/>
              <a:t>MATERIALE DIDATTICO </a:t>
            </a:r>
          </a:p>
        </p:txBody>
      </p:sp>
      <p:graphicFrame>
        <p:nvGraphicFramePr>
          <p:cNvPr id="6" name="Oggetto 5">
            <a:extLst>
              <a:ext uri="{FF2B5EF4-FFF2-40B4-BE49-F238E27FC236}">
                <a16:creationId xmlns:a16="http://schemas.microsoft.com/office/drawing/2014/main" id="{A828BE05-CEAB-4B83-8B3B-5BB7E425A20F}"/>
              </a:ext>
            </a:extLst>
          </p:cNvPr>
          <p:cNvGraphicFramePr>
            <a:graphicFrameLocks noChangeAspect="1"/>
          </p:cNvGraphicFramePr>
          <p:nvPr>
            <p:extLst>
              <p:ext uri="{D42A27DB-BD31-4B8C-83A1-F6EECF244321}">
                <p14:modId xmlns:p14="http://schemas.microsoft.com/office/powerpoint/2010/main" val="1646034001"/>
              </p:ext>
            </p:extLst>
          </p:nvPr>
        </p:nvGraphicFramePr>
        <p:xfrm>
          <a:off x="6560191" y="293614"/>
          <a:ext cx="4603367" cy="6417579"/>
        </p:xfrm>
        <a:graphic>
          <a:graphicData uri="http://schemas.openxmlformats.org/presentationml/2006/ole">
            <mc:AlternateContent xmlns:mc="http://schemas.openxmlformats.org/markup-compatibility/2006">
              <mc:Choice xmlns:v="urn:schemas-microsoft-com:vml" Requires="v">
                <p:oleObj spid="_x0000_s1034" name="Acrobat Document" r:id="rId3" imgW="9448710" imgH="13496760" progId="AcroExch.Document.DC">
                  <p:embed/>
                </p:oleObj>
              </mc:Choice>
              <mc:Fallback>
                <p:oleObj name="Acrobat Document" r:id="rId3" imgW="9448710" imgH="13496760" progId="AcroExch.Document.DC">
                  <p:embed/>
                  <p:pic>
                    <p:nvPicPr>
                      <p:cNvPr id="0" name=""/>
                      <p:cNvPicPr/>
                      <p:nvPr/>
                    </p:nvPicPr>
                    <p:blipFill>
                      <a:blip r:embed="rId4"/>
                      <a:stretch>
                        <a:fillRect/>
                      </a:stretch>
                    </p:blipFill>
                    <p:spPr>
                      <a:xfrm>
                        <a:off x="6560191" y="293614"/>
                        <a:ext cx="4603367" cy="6417579"/>
                      </a:xfrm>
                      <a:prstGeom prst="rect">
                        <a:avLst/>
                      </a:prstGeom>
                    </p:spPr>
                  </p:pic>
                </p:oleObj>
              </mc:Fallback>
            </mc:AlternateContent>
          </a:graphicData>
        </a:graphic>
      </p:graphicFrame>
    </p:spTree>
    <p:extLst>
      <p:ext uri="{BB962C8B-B14F-4D97-AF65-F5344CB8AC3E}">
        <p14:creationId xmlns:p14="http://schemas.microsoft.com/office/powerpoint/2010/main" val="136141119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332E745F-DF43-49FA-933E-8D205FFEBF91}"/>
              </a:ext>
            </a:extLst>
          </p:cNvPr>
          <p:cNvSpPr>
            <a:spLocks noGrp="1"/>
          </p:cNvSpPr>
          <p:nvPr>
            <p:ph type="title"/>
          </p:nvPr>
        </p:nvSpPr>
        <p:spPr>
          <a:xfrm>
            <a:off x="5083728" y="293615"/>
            <a:ext cx="4597167" cy="788565"/>
          </a:xfrm>
        </p:spPr>
        <p:txBody>
          <a:bodyPr>
            <a:normAutofit/>
          </a:bodyPr>
          <a:lstStyle/>
          <a:p>
            <a:pPr algn="ctr"/>
            <a:r>
              <a:rPr lang="it-IT" sz="2800" u="sng" dirty="0"/>
              <a:t>INFORMAZIONI SUL FILM</a:t>
            </a:r>
          </a:p>
        </p:txBody>
      </p:sp>
      <p:sp>
        <p:nvSpPr>
          <p:cNvPr id="3" name="Segnaposto contenuto 2">
            <a:extLst>
              <a:ext uri="{FF2B5EF4-FFF2-40B4-BE49-F238E27FC236}">
                <a16:creationId xmlns:a16="http://schemas.microsoft.com/office/drawing/2014/main" id="{2368C16C-BA81-4B52-AD1B-A8B58A136DBD}"/>
              </a:ext>
            </a:extLst>
          </p:cNvPr>
          <p:cNvSpPr>
            <a:spLocks noGrp="1"/>
          </p:cNvSpPr>
          <p:nvPr>
            <p:ph idx="1"/>
          </p:nvPr>
        </p:nvSpPr>
        <p:spPr>
          <a:xfrm>
            <a:off x="1568740" y="1174460"/>
            <a:ext cx="9937459" cy="5044226"/>
          </a:xfrm>
        </p:spPr>
        <p:txBody>
          <a:bodyPr>
            <a:normAutofit/>
          </a:bodyPr>
          <a:lstStyle/>
          <a:p>
            <a:r>
              <a:rPr lang="it-IT" sz="1400" dirty="0"/>
              <a:t>Regia e sceneggiatura:   </a:t>
            </a:r>
            <a:r>
              <a:rPr lang="it-IT" sz="1800" dirty="0"/>
              <a:t>STANLEY TUCCI </a:t>
            </a:r>
          </a:p>
          <a:p>
            <a:pPr marL="0" indent="0">
              <a:buNone/>
            </a:pPr>
            <a:r>
              <a:rPr lang="it-IT" sz="1200" dirty="0"/>
              <a:t>     Ispirato dal racconto di James Lord «Un ritratto di Giacometti» </a:t>
            </a:r>
            <a:r>
              <a:rPr lang="it-IT" sz="1100" dirty="0"/>
              <a:t>(Edizioni Nottetempo 2004)</a:t>
            </a:r>
          </a:p>
          <a:p>
            <a:r>
              <a:rPr lang="it-IT" sz="1400" dirty="0"/>
              <a:t>Cast:</a:t>
            </a:r>
            <a:endParaRPr lang="it-IT" sz="1800" dirty="0"/>
          </a:p>
          <a:p>
            <a:pPr marL="0" indent="0">
              <a:buNone/>
            </a:pPr>
            <a:r>
              <a:rPr lang="it-IT" sz="1300" dirty="0"/>
              <a:t>GEOFFREY RUSH		</a:t>
            </a:r>
            <a:r>
              <a:rPr lang="it-IT" sz="1300" i="1" dirty="0"/>
              <a:t>Alberto Giacometti 	(P</a:t>
            </a:r>
            <a:r>
              <a:rPr lang="it-IT" sz="1300" dirty="0"/>
              <a:t>remio Oscar nel 1997 come Miglior attore per </a:t>
            </a:r>
            <a:r>
              <a:rPr lang="it-IT" sz="1300" dirty="0" err="1"/>
              <a:t>Shine</a:t>
            </a:r>
            <a:r>
              <a:rPr lang="it-IT" sz="1300" dirty="0"/>
              <a:t>)</a:t>
            </a:r>
          </a:p>
          <a:p>
            <a:pPr marL="0" indent="0">
              <a:buNone/>
            </a:pPr>
            <a:r>
              <a:rPr lang="en-US" sz="1300" dirty="0"/>
              <a:t>ARMIE HAMMER 		</a:t>
            </a:r>
            <a:r>
              <a:rPr lang="en-US" sz="1300" i="1" dirty="0"/>
              <a:t>James Lord</a:t>
            </a:r>
            <a:endParaRPr lang="it-IT" sz="1300" dirty="0"/>
          </a:p>
          <a:p>
            <a:pPr marL="0" indent="0">
              <a:buNone/>
            </a:pPr>
            <a:r>
              <a:rPr lang="en-US" sz="1300" dirty="0"/>
              <a:t>TONY SHALHOUB		</a:t>
            </a:r>
            <a:r>
              <a:rPr lang="en-US" sz="1300" i="1" dirty="0"/>
              <a:t>Diego Giacometti</a:t>
            </a:r>
            <a:endParaRPr lang="it-IT" sz="1300" dirty="0"/>
          </a:p>
          <a:p>
            <a:pPr marL="0" indent="0">
              <a:buNone/>
            </a:pPr>
            <a:r>
              <a:rPr lang="it-IT" sz="1300" dirty="0"/>
              <a:t>SYLVIE TESTUD		</a:t>
            </a:r>
            <a:r>
              <a:rPr lang="it-IT" sz="1300" i="1" dirty="0"/>
              <a:t>Annette Giacometti</a:t>
            </a:r>
            <a:endParaRPr lang="it-IT" sz="1300" dirty="0"/>
          </a:p>
          <a:p>
            <a:pPr marL="0" indent="0">
              <a:buNone/>
            </a:pPr>
            <a:r>
              <a:rPr lang="it-IT" sz="1300" dirty="0"/>
              <a:t>CLÉMENCE POÉSY		</a:t>
            </a:r>
            <a:r>
              <a:rPr lang="it-IT" sz="1300" i="1" dirty="0"/>
              <a:t>Caroline</a:t>
            </a:r>
          </a:p>
          <a:p>
            <a:pPr marL="0" indent="0">
              <a:buNone/>
            </a:pPr>
            <a:endParaRPr lang="it-IT" sz="1300" i="1" dirty="0"/>
          </a:p>
          <a:p>
            <a:pPr lvl="0"/>
            <a:r>
              <a:rPr lang="it-IT" sz="1200" dirty="0"/>
              <a:t>Genere:		drammatico</a:t>
            </a:r>
          </a:p>
          <a:p>
            <a:pPr lvl="0"/>
            <a:r>
              <a:rPr lang="it-IT" sz="1200" dirty="0"/>
              <a:t>Titolo Originale:	</a:t>
            </a:r>
            <a:r>
              <a:rPr lang="it-IT" sz="1200" dirty="0" err="1"/>
              <a:t>Final</a:t>
            </a:r>
            <a:r>
              <a:rPr lang="it-IT" sz="1200" dirty="0"/>
              <a:t> </a:t>
            </a:r>
            <a:r>
              <a:rPr lang="it-IT" sz="1200" dirty="0" err="1"/>
              <a:t>Portrait</a:t>
            </a:r>
            <a:endParaRPr lang="it-IT" sz="1200" dirty="0"/>
          </a:p>
          <a:p>
            <a:pPr lvl="0"/>
            <a:r>
              <a:rPr lang="it-IT" sz="1200" dirty="0"/>
              <a:t>Distribuzione:	</a:t>
            </a:r>
            <a:r>
              <a:rPr lang="it-IT" sz="1200" dirty="0" err="1"/>
              <a:t>Bim</a:t>
            </a:r>
            <a:r>
              <a:rPr lang="it-IT" sz="1200" dirty="0"/>
              <a:t> Distribuzione</a:t>
            </a:r>
          </a:p>
          <a:p>
            <a:pPr lvl="0"/>
            <a:r>
              <a:rPr lang="en-US" sz="1200" dirty="0" err="1"/>
              <a:t>Produzione</a:t>
            </a:r>
            <a:r>
              <a:rPr lang="en-US" sz="1200" dirty="0"/>
              <a:t>:	Olive Productions, Potboiler Productions, Riverstone Pictures</a:t>
            </a:r>
            <a:endParaRPr lang="it-IT" sz="1200" dirty="0"/>
          </a:p>
          <a:p>
            <a:pPr lvl="0"/>
            <a:r>
              <a:rPr lang="it-IT" sz="1200" dirty="0"/>
              <a:t>Uscita al cinema:	8 febbraio 2018</a:t>
            </a:r>
          </a:p>
          <a:p>
            <a:pPr lvl="0"/>
            <a:r>
              <a:rPr lang="it-IT" sz="1200" dirty="0"/>
              <a:t>Durata:		90’</a:t>
            </a:r>
          </a:p>
          <a:p>
            <a:pPr lvl="0"/>
            <a:r>
              <a:rPr lang="it-IT" sz="1200" dirty="0"/>
              <a:t>Destinatari:	</a:t>
            </a:r>
            <a:r>
              <a:rPr lang="it-IT" sz="1200" b="1" u="sng" dirty="0"/>
              <a:t>Scuole Secondarie di II grado, Istituti d’Arte</a:t>
            </a:r>
          </a:p>
          <a:p>
            <a:pPr marL="0" indent="0">
              <a:buNone/>
            </a:pPr>
            <a:endParaRPr lang="it-IT" sz="1300" dirty="0"/>
          </a:p>
          <a:p>
            <a:pPr marL="0" indent="0">
              <a:buNone/>
            </a:pPr>
            <a:endParaRPr lang="it-IT" sz="1050" dirty="0"/>
          </a:p>
          <a:p>
            <a:pPr marL="0" indent="0">
              <a:buNone/>
            </a:pPr>
            <a:endParaRPr lang="it-IT" sz="1800" dirty="0"/>
          </a:p>
        </p:txBody>
      </p:sp>
    </p:spTree>
    <p:extLst>
      <p:ext uri="{BB962C8B-B14F-4D97-AF65-F5344CB8AC3E}">
        <p14:creationId xmlns:p14="http://schemas.microsoft.com/office/powerpoint/2010/main" val="364006123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8A8F3C57-B6D9-4F1B-9E5D-01CE290CF683}"/>
              </a:ext>
            </a:extLst>
          </p:cNvPr>
          <p:cNvSpPr>
            <a:spLocks noGrp="1"/>
          </p:cNvSpPr>
          <p:nvPr>
            <p:ph type="title"/>
          </p:nvPr>
        </p:nvSpPr>
        <p:spPr>
          <a:xfrm>
            <a:off x="6027576" y="289068"/>
            <a:ext cx="3265714" cy="830605"/>
          </a:xfrm>
        </p:spPr>
        <p:txBody>
          <a:bodyPr>
            <a:normAutofit/>
          </a:bodyPr>
          <a:lstStyle/>
          <a:p>
            <a:pPr algn="ctr"/>
            <a:r>
              <a:rPr lang="it-IT" sz="3200" b="1" u="sng" dirty="0">
                <a:latin typeface="Arial Black" panose="020B0A04020102020204" pitchFamily="34" charset="0"/>
              </a:rPr>
              <a:t>Sinossi</a:t>
            </a:r>
          </a:p>
        </p:txBody>
      </p:sp>
      <p:sp>
        <p:nvSpPr>
          <p:cNvPr id="3" name="Segnaposto contenuto 2">
            <a:extLst>
              <a:ext uri="{FF2B5EF4-FFF2-40B4-BE49-F238E27FC236}">
                <a16:creationId xmlns:a16="http://schemas.microsoft.com/office/drawing/2014/main" id="{197B03F4-1849-42B0-B289-1F264BD8C3E8}"/>
              </a:ext>
            </a:extLst>
          </p:cNvPr>
          <p:cNvSpPr>
            <a:spLocks noGrp="1"/>
          </p:cNvSpPr>
          <p:nvPr>
            <p:ph idx="1"/>
          </p:nvPr>
        </p:nvSpPr>
        <p:spPr>
          <a:xfrm>
            <a:off x="2099388" y="1119674"/>
            <a:ext cx="9406812" cy="1772816"/>
          </a:xfrm>
        </p:spPr>
        <p:txBody>
          <a:bodyPr>
            <a:normAutofit/>
          </a:bodyPr>
          <a:lstStyle/>
          <a:p>
            <a:r>
              <a:rPr lang="it-IT" sz="1600" dirty="0"/>
              <a:t>Nel 1964, durante un breve viaggio a Parigi, lo scrittore americano e appassionato d’arte James Lord incontra il suo amico Alberto Giacometti, un pittore di fama internazionale, che gli chiede di posare per lui. Le sedute, gli assicura Giacometti, dureranno solo qualche giorno. Lusingato e incuriosito, Lord accetta. Non è solo l’inizio di un’amicizia insolita e toccante, ma anche, visto attraverso gli occhi di Lord, un viaggio illuminante nella bellezza, la frustrazione, la profondità e, a volte, il vero e proprio caos del processo artistico.</a:t>
            </a:r>
          </a:p>
          <a:p>
            <a:endParaRPr lang="it-IT" dirty="0"/>
          </a:p>
        </p:txBody>
      </p:sp>
      <p:pic>
        <p:nvPicPr>
          <p:cNvPr id="5" name="Immagine 4">
            <a:extLst>
              <a:ext uri="{FF2B5EF4-FFF2-40B4-BE49-F238E27FC236}">
                <a16:creationId xmlns:a16="http://schemas.microsoft.com/office/drawing/2014/main" id="{72DA3EDC-CE93-4E05-95E8-4233CC4A785B}"/>
              </a:ext>
            </a:extLst>
          </p:cNvPr>
          <p:cNvPicPr>
            <a:picLocks noChangeAspect="1"/>
          </p:cNvPicPr>
          <p:nvPr/>
        </p:nvPicPr>
        <p:blipFill>
          <a:blip r:embed="rId2"/>
          <a:stretch>
            <a:fillRect/>
          </a:stretch>
        </p:blipFill>
        <p:spPr>
          <a:xfrm>
            <a:off x="872822" y="2640564"/>
            <a:ext cx="6134467" cy="3815476"/>
          </a:xfrm>
          <a:prstGeom prst="rect">
            <a:avLst/>
          </a:prstGeom>
        </p:spPr>
      </p:pic>
    </p:spTree>
    <p:extLst>
      <p:ext uri="{BB962C8B-B14F-4D97-AF65-F5344CB8AC3E}">
        <p14:creationId xmlns:p14="http://schemas.microsoft.com/office/powerpoint/2010/main" val="56391360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57C92624-2FD2-4B60-A71C-BB4F9217289B}"/>
              </a:ext>
            </a:extLst>
          </p:cNvPr>
          <p:cNvSpPr>
            <a:spLocks noGrp="1"/>
          </p:cNvSpPr>
          <p:nvPr>
            <p:ph type="title"/>
          </p:nvPr>
        </p:nvSpPr>
        <p:spPr>
          <a:xfrm>
            <a:off x="8959442" y="764372"/>
            <a:ext cx="2546758" cy="5487733"/>
          </a:xfrm>
        </p:spPr>
        <p:txBody>
          <a:bodyPr>
            <a:normAutofit/>
          </a:bodyPr>
          <a:lstStyle/>
          <a:p>
            <a:pPr algn="l"/>
            <a:r>
              <a:rPr lang="it-IT" sz="1800" b="1" dirty="0"/>
              <a:t>FINAL PORTRAIT</a:t>
            </a:r>
            <a:r>
              <a:rPr lang="it-IT" sz="1800" dirty="0"/>
              <a:t> </a:t>
            </a:r>
            <a:br>
              <a:rPr lang="it-IT" sz="1800" dirty="0"/>
            </a:br>
            <a:r>
              <a:rPr lang="it-IT" sz="1800" cap="none" dirty="0">
                <a:latin typeface="Calibri" panose="020F0502020204030204" pitchFamily="34" charset="0"/>
                <a:ea typeface="Calibri" panose="020F0502020204030204" pitchFamily="34" charset="0"/>
                <a:cs typeface="Times New Roman" panose="02020603050405020304" pitchFamily="18" charset="0"/>
              </a:rPr>
              <a:t>è l’affascinante ritratto di un genio, è la storia di un’amicizia tra due uomini profondamente diversi, eppure uniti da un atto creativo in costante evoluzione. Il film racconta anche le difficoltà del processo artistico, a tratti esaltante, a tratti esasperante e sconcertante, chiedendosi se il talento di un grande artista sia un dono o una maledizione.</a:t>
            </a:r>
            <a:br>
              <a:rPr lang="it-IT" cap="none" dirty="0"/>
            </a:br>
            <a:endParaRPr lang="it-IT" dirty="0"/>
          </a:p>
        </p:txBody>
      </p:sp>
      <p:pic>
        <p:nvPicPr>
          <p:cNvPr id="5" name="Segnaposto contenuto 4">
            <a:extLst>
              <a:ext uri="{FF2B5EF4-FFF2-40B4-BE49-F238E27FC236}">
                <a16:creationId xmlns:a16="http://schemas.microsoft.com/office/drawing/2014/main" id="{3590F72C-DC80-4109-B678-1F83A83E8443}"/>
              </a:ext>
            </a:extLst>
          </p:cNvPr>
          <p:cNvPicPr>
            <a:picLocks noGrp="1" noChangeAspect="1"/>
          </p:cNvPicPr>
          <p:nvPr>
            <p:ph idx="1"/>
          </p:nvPr>
        </p:nvPicPr>
        <p:blipFill>
          <a:blip r:embed="rId2"/>
          <a:stretch>
            <a:fillRect/>
          </a:stretch>
        </p:blipFill>
        <p:spPr>
          <a:xfrm>
            <a:off x="419449" y="764373"/>
            <a:ext cx="8287411" cy="5487733"/>
          </a:xfrm>
        </p:spPr>
      </p:pic>
    </p:spTree>
    <p:extLst>
      <p:ext uri="{BB962C8B-B14F-4D97-AF65-F5344CB8AC3E}">
        <p14:creationId xmlns:p14="http://schemas.microsoft.com/office/powerpoint/2010/main" val="52261935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7896A983-965E-487B-A3E6-812F3BDDC0B3}"/>
              </a:ext>
            </a:extLst>
          </p:cNvPr>
          <p:cNvSpPr>
            <a:spLocks noGrp="1"/>
          </p:cNvSpPr>
          <p:nvPr>
            <p:ph type="title"/>
          </p:nvPr>
        </p:nvSpPr>
        <p:spPr>
          <a:xfrm>
            <a:off x="2895600" y="335560"/>
            <a:ext cx="6005804" cy="679508"/>
          </a:xfrm>
        </p:spPr>
        <p:txBody>
          <a:bodyPr>
            <a:normAutofit/>
          </a:bodyPr>
          <a:lstStyle/>
          <a:p>
            <a:pPr algn="ctr"/>
            <a:r>
              <a:rPr lang="it-IT" sz="2400" b="1" u="sng" dirty="0"/>
              <a:t>Alberto </a:t>
            </a:r>
            <a:r>
              <a:rPr lang="it-IT" sz="2400" b="1" u="sng" dirty="0" err="1"/>
              <a:t>giacometti</a:t>
            </a:r>
            <a:endParaRPr lang="it-IT" sz="2400" b="1" u="sng" dirty="0"/>
          </a:p>
        </p:txBody>
      </p:sp>
      <p:sp>
        <p:nvSpPr>
          <p:cNvPr id="3" name="Segnaposto contenuto 2">
            <a:extLst>
              <a:ext uri="{FF2B5EF4-FFF2-40B4-BE49-F238E27FC236}">
                <a16:creationId xmlns:a16="http://schemas.microsoft.com/office/drawing/2014/main" id="{680FD41D-D13D-42B1-8C8A-C41F8F6DC10E}"/>
              </a:ext>
            </a:extLst>
          </p:cNvPr>
          <p:cNvSpPr>
            <a:spLocks noGrp="1"/>
          </p:cNvSpPr>
          <p:nvPr>
            <p:ph sz="half" idx="1"/>
          </p:nvPr>
        </p:nvSpPr>
        <p:spPr>
          <a:xfrm>
            <a:off x="685799" y="1325461"/>
            <a:ext cx="7468299" cy="3112315"/>
          </a:xfrm>
        </p:spPr>
        <p:txBody>
          <a:bodyPr>
            <a:normAutofit fontScale="55000" lnSpcReduction="20000"/>
          </a:bodyPr>
          <a:lstStyle/>
          <a:p>
            <a:pPr marL="0" indent="0" algn="just">
              <a:lnSpc>
                <a:spcPct val="120000"/>
              </a:lnSpc>
              <a:buNone/>
            </a:pPr>
            <a:r>
              <a:rPr lang="it-IT" sz="1600" dirty="0"/>
              <a:t>Scultore, pittore, disegnatore e incisore, Giacometti nasce a Borgonovo di Stampa nel 1901. Dopo il diploma alla Scuola di arti e di mestieri di Ginevra, Alberto si trasferisce a Parigi nel 1922 per studiare all’Accademia della Grande </a:t>
            </a:r>
            <a:r>
              <a:rPr lang="it-IT" sz="1600" dirty="0" err="1"/>
              <a:t>Chaumière</a:t>
            </a:r>
            <a:r>
              <a:rPr lang="it-IT" sz="1600" dirty="0"/>
              <a:t>. Qui si specializza nel surrealismo, diventando rapidamente famoso ed esponendo le sue prime opere nel 1925. E’ in questo periodo che comincia a prendere coscienza dell’impossibilità di riprodurre la realtà così come la percepisce, un tema che diventerà centrale nella sua arte.</a:t>
            </a:r>
          </a:p>
          <a:p>
            <a:pPr marL="0" indent="0" algn="just">
              <a:lnSpc>
                <a:spcPct val="120000"/>
              </a:lnSpc>
              <a:buNone/>
            </a:pPr>
            <a:r>
              <a:rPr lang="it-IT" sz="1600" dirty="0"/>
              <a:t>Dopo aver tenuto la sua prima mostra personale del 1932, Giacometti prende le distanze dal movimento surrealista. Le sue opere successive sono principalmente sculture che rappresentano la testa umana e lo sguardo del soggetto ritratto. Si dice che le sue sculture fossero sottili come la carta perché continuava a scolpire finché non diventavano come le aveva immaginate: un traguardo che si rivelava spesso irraggiungibile. </a:t>
            </a:r>
          </a:p>
          <a:p>
            <a:pPr marL="0" indent="0" algn="just">
              <a:lnSpc>
                <a:spcPct val="120000"/>
              </a:lnSpc>
              <a:buNone/>
            </a:pPr>
            <a:r>
              <a:rPr lang="it-IT" sz="1600" dirty="0"/>
              <a:t>Nel 1945, Giacometti comincia a scolpire la sua personale visione del mondo realizzando le sue famose figure allungate. Tra il 1948 e il 1956 la sua fama si afferma in tutto il mondo. Sviluppa la serie di “teste nere”, che diventa il suo contributo fondamentale all’arte del ventesimo secolo e alla nozione di essere umano. Nel 1956, Giacometti attraversa una crisi artistica, dura due anni, finché Giacometti non incontra Yvonne </a:t>
            </a:r>
            <a:r>
              <a:rPr lang="it-IT" sz="1600" dirty="0" err="1"/>
              <a:t>Poiraudeau</a:t>
            </a:r>
            <a:r>
              <a:rPr lang="it-IT" sz="1600" dirty="0"/>
              <a:t>, la prostituta conosciuta come Caroline. Questo incontro segna l’inizio dell’ultimo periodo artistico di Giacometti, quello degli “ultimi ritratti”.</a:t>
            </a:r>
          </a:p>
          <a:p>
            <a:pPr marL="0" indent="0" algn="just">
              <a:lnSpc>
                <a:spcPct val="120000"/>
              </a:lnSpc>
              <a:buNone/>
            </a:pPr>
            <a:r>
              <a:rPr lang="it-IT" sz="1600" dirty="0"/>
              <a:t>Nel 1964 a posare per lui è lo scrittore e mercante d’arte americano James Lord. L’anno dopo, Giacometti realizza l’ultima scultura. La sua opera finale è la serie di 150 litografie di tutti i luoghi in cui aveva vissuto.</a:t>
            </a:r>
          </a:p>
          <a:p>
            <a:pPr marL="0" indent="0" algn="just">
              <a:lnSpc>
                <a:spcPct val="120000"/>
              </a:lnSpc>
              <a:buNone/>
            </a:pPr>
            <a:r>
              <a:rPr lang="it-IT" sz="1600" dirty="0"/>
              <a:t>Alberto Giacometti muore nel 1966, lasciando un numero infinito di quadri incompiuti.</a:t>
            </a:r>
          </a:p>
          <a:p>
            <a:pPr marL="0" indent="0">
              <a:buNone/>
            </a:pPr>
            <a:endParaRPr lang="it-IT" dirty="0"/>
          </a:p>
        </p:txBody>
      </p:sp>
      <p:pic>
        <p:nvPicPr>
          <p:cNvPr id="2050" name="Picture 2" descr="Immagine correlata">
            <a:extLst>
              <a:ext uri="{FF2B5EF4-FFF2-40B4-BE49-F238E27FC236}">
                <a16:creationId xmlns:a16="http://schemas.microsoft.com/office/drawing/2014/main" id="{545B09C7-0EDD-41A2-B176-20F410763AC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22306" y="335560"/>
            <a:ext cx="3289184" cy="3422708"/>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descr="Risultati immagini per james lord giacometti">
            <a:extLst>
              <a:ext uri="{FF2B5EF4-FFF2-40B4-BE49-F238E27FC236}">
                <a16:creationId xmlns:a16="http://schemas.microsoft.com/office/drawing/2014/main" id="{4C192565-B0A6-4C9E-9C98-938537DEFB5C}"/>
              </a:ext>
            </a:extLst>
          </p:cNvPr>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bwMode="auto">
          <a:xfrm>
            <a:off x="5884858" y="4068661"/>
            <a:ext cx="2437448" cy="2431733"/>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6" descr="Immagine correlata">
            <a:extLst>
              <a:ext uri="{FF2B5EF4-FFF2-40B4-BE49-F238E27FC236}">
                <a16:creationId xmlns:a16="http://schemas.microsoft.com/office/drawing/2014/main" id="{F9B3CE17-A354-4B7F-8B4B-922E996A819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78106" y="4437776"/>
            <a:ext cx="3075323" cy="2011261"/>
          </a:xfrm>
          <a:prstGeom prst="rect">
            <a:avLst/>
          </a:prstGeom>
          <a:noFill/>
          <a:extLst>
            <a:ext uri="{909E8E84-426E-40DD-AFC4-6F175D3DCCD1}">
              <a14:hiddenFill xmlns:a14="http://schemas.microsoft.com/office/drawing/2010/main">
                <a:solidFill>
                  <a:srgbClr val="FFFFFF"/>
                </a:solidFill>
              </a14:hiddenFill>
            </a:ext>
          </a:extLst>
        </p:spPr>
      </p:pic>
      <p:sp>
        <p:nvSpPr>
          <p:cNvPr id="4" name="CasellaDiTesto 3">
            <a:extLst>
              <a:ext uri="{FF2B5EF4-FFF2-40B4-BE49-F238E27FC236}">
                <a16:creationId xmlns:a16="http://schemas.microsoft.com/office/drawing/2014/main" id="{875E9982-BE41-4D7E-B878-D9D9C32C6F17}"/>
              </a:ext>
            </a:extLst>
          </p:cNvPr>
          <p:cNvSpPr txBox="1"/>
          <p:nvPr/>
        </p:nvSpPr>
        <p:spPr>
          <a:xfrm>
            <a:off x="9135611" y="3858936"/>
            <a:ext cx="2475879" cy="246221"/>
          </a:xfrm>
          <a:prstGeom prst="rect">
            <a:avLst/>
          </a:prstGeom>
          <a:noFill/>
        </p:spPr>
        <p:txBody>
          <a:bodyPr wrap="square" rtlCol="0">
            <a:spAutoFit/>
          </a:bodyPr>
          <a:lstStyle/>
          <a:p>
            <a:pPr algn="r"/>
            <a:r>
              <a:rPr lang="it-IT" sz="1000" dirty="0"/>
              <a:t>Alberto Giacometti </a:t>
            </a:r>
          </a:p>
        </p:txBody>
      </p:sp>
      <p:sp>
        <p:nvSpPr>
          <p:cNvPr id="7" name="CasellaDiTesto 6">
            <a:extLst>
              <a:ext uri="{FF2B5EF4-FFF2-40B4-BE49-F238E27FC236}">
                <a16:creationId xmlns:a16="http://schemas.microsoft.com/office/drawing/2014/main" id="{6D8B800B-CD68-449E-BE1C-BC64A6C093DB}"/>
              </a:ext>
            </a:extLst>
          </p:cNvPr>
          <p:cNvSpPr txBox="1"/>
          <p:nvPr/>
        </p:nvSpPr>
        <p:spPr>
          <a:xfrm>
            <a:off x="8498048" y="6123963"/>
            <a:ext cx="2944536" cy="215444"/>
          </a:xfrm>
          <a:prstGeom prst="rect">
            <a:avLst/>
          </a:prstGeom>
          <a:noFill/>
        </p:spPr>
        <p:txBody>
          <a:bodyPr wrap="square" rtlCol="0">
            <a:spAutoFit/>
          </a:bodyPr>
          <a:lstStyle/>
          <a:p>
            <a:r>
              <a:rPr lang="it-IT" sz="800" dirty="0"/>
              <a:t>A. Giacometti, J. Lord e Annette Giacometti  </a:t>
            </a:r>
          </a:p>
        </p:txBody>
      </p:sp>
      <p:sp>
        <p:nvSpPr>
          <p:cNvPr id="9" name="CasellaDiTesto 8">
            <a:extLst>
              <a:ext uri="{FF2B5EF4-FFF2-40B4-BE49-F238E27FC236}">
                <a16:creationId xmlns:a16="http://schemas.microsoft.com/office/drawing/2014/main" id="{C622F5D5-F4C0-46EC-A4DC-02096B40FCEE}"/>
              </a:ext>
            </a:extLst>
          </p:cNvPr>
          <p:cNvSpPr txBox="1"/>
          <p:nvPr/>
        </p:nvSpPr>
        <p:spPr>
          <a:xfrm>
            <a:off x="4229172" y="6014906"/>
            <a:ext cx="619666" cy="230832"/>
          </a:xfrm>
          <a:prstGeom prst="rect">
            <a:avLst/>
          </a:prstGeom>
          <a:noFill/>
        </p:spPr>
        <p:txBody>
          <a:bodyPr wrap="square" rtlCol="0">
            <a:spAutoFit/>
          </a:bodyPr>
          <a:lstStyle/>
          <a:p>
            <a:r>
              <a:rPr lang="it-IT" sz="900" dirty="0"/>
              <a:t>J. Lord</a:t>
            </a:r>
          </a:p>
        </p:txBody>
      </p:sp>
    </p:spTree>
    <p:extLst>
      <p:ext uri="{BB962C8B-B14F-4D97-AF65-F5344CB8AC3E}">
        <p14:creationId xmlns:p14="http://schemas.microsoft.com/office/powerpoint/2010/main" val="49821895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53EE53F4-2C37-462B-9C61-89F87F1D4192}"/>
              </a:ext>
            </a:extLst>
          </p:cNvPr>
          <p:cNvSpPr>
            <a:spLocks noGrp="1"/>
          </p:cNvSpPr>
          <p:nvPr>
            <p:ph type="title"/>
          </p:nvPr>
        </p:nvSpPr>
        <p:spPr>
          <a:xfrm>
            <a:off x="2873829" y="765110"/>
            <a:ext cx="4040155" cy="457200"/>
          </a:xfrm>
        </p:spPr>
        <p:txBody>
          <a:bodyPr>
            <a:normAutofit/>
          </a:bodyPr>
          <a:lstStyle/>
          <a:p>
            <a:pPr algn="ctr"/>
            <a:r>
              <a:rPr lang="it-IT" sz="2000" cap="none" dirty="0"/>
              <a:t>… il suo pensiero…</a:t>
            </a:r>
          </a:p>
        </p:txBody>
      </p:sp>
      <p:sp>
        <p:nvSpPr>
          <p:cNvPr id="3" name="Segnaposto contenuto 2">
            <a:extLst>
              <a:ext uri="{FF2B5EF4-FFF2-40B4-BE49-F238E27FC236}">
                <a16:creationId xmlns:a16="http://schemas.microsoft.com/office/drawing/2014/main" id="{9BCA8EF9-174B-479E-82C0-39B5319A25D7}"/>
              </a:ext>
            </a:extLst>
          </p:cNvPr>
          <p:cNvSpPr>
            <a:spLocks noGrp="1"/>
          </p:cNvSpPr>
          <p:nvPr>
            <p:ph sz="half" idx="1"/>
          </p:nvPr>
        </p:nvSpPr>
        <p:spPr>
          <a:xfrm>
            <a:off x="471196" y="1436914"/>
            <a:ext cx="5334000" cy="4446210"/>
          </a:xfrm>
        </p:spPr>
        <p:txBody>
          <a:bodyPr>
            <a:normAutofit/>
          </a:bodyPr>
          <a:lstStyle/>
          <a:p>
            <a:pPr marL="0" indent="0" algn="just">
              <a:buNone/>
            </a:pPr>
            <a:r>
              <a:rPr lang="it-IT" sz="1100" dirty="0"/>
              <a:t>… faccio arte per mordere la realtà, per difendermi e per nutrirmi, </a:t>
            </a:r>
          </a:p>
          <a:p>
            <a:pPr marL="0" indent="0" algn="just">
              <a:buNone/>
            </a:pPr>
            <a:r>
              <a:rPr lang="it-IT" sz="1100" dirty="0"/>
              <a:t>contro la fame, contro il freddo, contro la morte, per essere libero </a:t>
            </a:r>
          </a:p>
          <a:p>
            <a:pPr marL="0" indent="0" algn="just">
              <a:buNone/>
            </a:pPr>
            <a:r>
              <a:rPr lang="it-IT" sz="1100" dirty="0"/>
              <a:t>per cercare con tutti i mezzi di vedere meglio le cose </a:t>
            </a:r>
          </a:p>
          <a:p>
            <a:pPr marL="0" indent="0" algn="just">
              <a:buNone/>
            </a:pPr>
            <a:r>
              <a:rPr lang="it-IT" sz="1100" dirty="0"/>
              <a:t>per consumarmi il più possibile in quello che faccio,</a:t>
            </a:r>
          </a:p>
          <a:p>
            <a:pPr marL="0" indent="0" algn="just">
              <a:buNone/>
            </a:pPr>
            <a:r>
              <a:rPr lang="it-IT" sz="1100" dirty="0"/>
              <a:t>per correre la mia avventura, per fare la mia guerra, </a:t>
            </a:r>
          </a:p>
          <a:p>
            <a:pPr marL="0" indent="0" algn="just">
              <a:buNone/>
            </a:pPr>
            <a:r>
              <a:rPr lang="it-IT" sz="1100" dirty="0"/>
              <a:t>per il piacere di vincere o perdere … </a:t>
            </a:r>
          </a:p>
        </p:txBody>
      </p:sp>
      <p:sp>
        <p:nvSpPr>
          <p:cNvPr id="4" name="Segnaposto contenuto 3">
            <a:extLst>
              <a:ext uri="{FF2B5EF4-FFF2-40B4-BE49-F238E27FC236}">
                <a16:creationId xmlns:a16="http://schemas.microsoft.com/office/drawing/2014/main" id="{29F2B386-9792-47FA-9A52-6B78612427DC}"/>
              </a:ext>
            </a:extLst>
          </p:cNvPr>
          <p:cNvSpPr>
            <a:spLocks noGrp="1"/>
          </p:cNvSpPr>
          <p:nvPr>
            <p:ph sz="half" idx="2"/>
          </p:nvPr>
        </p:nvSpPr>
        <p:spPr>
          <a:xfrm>
            <a:off x="6578081" y="1332090"/>
            <a:ext cx="5334000" cy="2081192"/>
          </a:xfrm>
        </p:spPr>
        <p:txBody>
          <a:bodyPr/>
          <a:lstStyle/>
          <a:p>
            <a:pPr marL="0" indent="0">
              <a:buNone/>
            </a:pPr>
            <a:r>
              <a:rPr lang="it-IT" sz="1100" dirty="0"/>
              <a:t>«Le sue opere sono una mediazione continua tra il nulla e l’essere.» </a:t>
            </a:r>
          </a:p>
          <a:p>
            <a:pPr marL="0" indent="0" algn="r">
              <a:buNone/>
            </a:pPr>
            <a:r>
              <a:rPr lang="it-IT" sz="1100" dirty="0"/>
              <a:t>Jean Paul Sarte</a:t>
            </a:r>
          </a:p>
          <a:p>
            <a:pPr marL="0" indent="0">
              <a:buNone/>
            </a:pPr>
            <a:endParaRPr lang="it-IT" sz="1100" dirty="0"/>
          </a:p>
          <a:p>
            <a:pPr marL="0" indent="0">
              <a:buNone/>
            </a:pPr>
            <a:r>
              <a:rPr lang="it-IT" sz="1100" dirty="0"/>
              <a:t>«La sua creatività era il continuo mutamento.» 	Achille Bonito Oliva</a:t>
            </a:r>
          </a:p>
          <a:p>
            <a:pPr marL="0" indent="0">
              <a:buNone/>
            </a:pPr>
            <a:endParaRPr lang="it-IT" sz="1100" dirty="0"/>
          </a:p>
          <a:p>
            <a:pPr marL="0" indent="0">
              <a:buNone/>
            </a:pPr>
            <a:r>
              <a:rPr lang="it-IT" sz="1100" dirty="0"/>
              <a:t>«E’ stato l’impossibile a farlo guardare sempre avanti a </a:t>
            </a:r>
            <a:r>
              <a:rPr lang="it-IT" sz="1100" dirty="0" err="1"/>
              <a:t>sè</a:t>
            </a:r>
            <a:r>
              <a:rPr lang="it-IT" sz="1100" dirty="0"/>
              <a:t>.» </a:t>
            </a:r>
          </a:p>
          <a:p>
            <a:pPr marL="0" indent="0">
              <a:buNone/>
            </a:pPr>
            <a:r>
              <a:rPr lang="it-IT" sz="1100" dirty="0"/>
              <a:t>				Samuel Beckett  </a:t>
            </a:r>
          </a:p>
          <a:p>
            <a:pPr marL="0" indent="0">
              <a:buNone/>
            </a:pPr>
            <a:endParaRPr lang="it-IT" dirty="0"/>
          </a:p>
        </p:txBody>
      </p:sp>
      <p:sp>
        <p:nvSpPr>
          <p:cNvPr id="7" name="Segnaposto contenuto 2">
            <a:extLst>
              <a:ext uri="{FF2B5EF4-FFF2-40B4-BE49-F238E27FC236}">
                <a16:creationId xmlns:a16="http://schemas.microsoft.com/office/drawing/2014/main" id="{3D90A6DB-706B-4E97-88B4-3406509D7699}"/>
              </a:ext>
            </a:extLst>
          </p:cNvPr>
          <p:cNvSpPr txBox="1">
            <a:spLocks/>
          </p:cNvSpPr>
          <p:nvPr/>
        </p:nvSpPr>
        <p:spPr>
          <a:xfrm>
            <a:off x="623596" y="1840088"/>
            <a:ext cx="5334000" cy="168688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2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9pPr>
          </a:lstStyle>
          <a:p>
            <a:pPr marL="0" indent="0">
              <a:buFont typeface="Arial" panose="020B0604020202020204" pitchFamily="34" charset="0"/>
              <a:buNone/>
            </a:pPr>
            <a:endParaRPr lang="it-IT" sz="1100" dirty="0"/>
          </a:p>
          <a:p>
            <a:pPr marL="0" indent="0">
              <a:buFont typeface="Arial" panose="020B0604020202020204" pitchFamily="34" charset="0"/>
              <a:buNone/>
            </a:pPr>
            <a:endParaRPr lang="it-IT" sz="1100" dirty="0"/>
          </a:p>
        </p:txBody>
      </p:sp>
      <p:pic>
        <p:nvPicPr>
          <p:cNvPr id="8" name="Picture 2" descr="Immagine correlata">
            <a:extLst>
              <a:ext uri="{FF2B5EF4-FFF2-40B4-BE49-F238E27FC236}">
                <a16:creationId xmlns:a16="http://schemas.microsoft.com/office/drawing/2014/main" id="{8F41A43A-68D4-4EF7-855C-E81BC7EF92A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68807" y="3203968"/>
            <a:ext cx="2338777" cy="3260880"/>
          </a:xfrm>
          <a:prstGeom prst="rect">
            <a:avLst/>
          </a:prstGeom>
          <a:noFill/>
          <a:extLst>
            <a:ext uri="{909E8E84-426E-40DD-AFC4-6F175D3DCCD1}">
              <a14:hiddenFill xmlns:a14="http://schemas.microsoft.com/office/drawing/2010/main">
                <a:solidFill>
                  <a:srgbClr val="FFFFFF"/>
                </a:solidFill>
              </a14:hiddenFill>
            </a:ext>
          </a:extLst>
        </p:spPr>
      </p:pic>
      <p:sp>
        <p:nvSpPr>
          <p:cNvPr id="6" name="CasellaDiTesto 5">
            <a:extLst>
              <a:ext uri="{FF2B5EF4-FFF2-40B4-BE49-F238E27FC236}">
                <a16:creationId xmlns:a16="http://schemas.microsoft.com/office/drawing/2014/main" id="{401B77D0-1F44-4CBA-BACA-A2D893199B3E}"/>
              </a:ext>
            </a:extLst>
          </p:cNvPr>
          <p:cNvSpPr txBox="1"/>
          <p:nvPr/>
        </p:nvSpPr>
        <p:spPr>
          <a:xfrm>
            <a:off x="7766756" y="765110"/>
            <a:ext cx="3635252" cy="369332"/>
          </a:xfrm>
          <a:prstGeom prst="rect">
            <a:avLst/>
          </a:prstGeom>
          <a:noFill/>
        </p:spPr>
        <p:txBody>
          <a:bodyPr wrap="square" rtlCol="0">
            <a:spAutoFit/>
          </a:bodyPr>
          <a:lstStyle/>
          <a:p>
            <a:pPr algn="r"/>
            <a:r>
              <a:rPr lang="it-IT" dirty="0"/>
              <a:t>… e quello degli altri …</a:t>
            </a:r>
          </a:p>
        </p:txBody>
      </p:sp>
      <p:pic>
        <p:nvPicPr>
          <p:cNvPr id="2052" name="Picture 4" descr="Risultati immagini per alberto giacometti">
            <a:extLst>
              <a:ext uri="{FF2B5EF4-FFF2-40B4-BE49-F238E27FC236}">
                <a16:creationId xmlns:a16="http://schemas.microsoft.com/office/drawing/2014/main" id="{11771128-3DEF-4C3F-89B5-B3F37A46053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64566" y="3240022"/>
            <a:ext cx="4040156" cy="318877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6082634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olo 6">
            <a:extLst>
              <a:ext uri="{FF2B5EF4-FFF2-40B4-BE49-F238E27FC236}">
                <a16:creationId xmlns:a16="http://schemas.microsoft.com/office/drawing/2014/main" id="{B2183EBB-5140-416B-88CF-D1BF2D0560DE}"/>
              </a:ext>
            </a:extLst>
          </p:cNvPr>
          <p:cNvSpPr>
            <a:spLocks noGrp="1"/>
          </p:cNvSpPr>
          <p:nvPr>
            <p:ph type="title"/>
          </p:nvPr>
        </p:nvSpPr>
        <p:spPr>
          <a:xfrm>
            <a:off x="4637314" y="279919"/>
            <a:ext cx="6868885" cy="606490"/>
          </a:xfrm>
        </p:spPr>
        <p:txBody>
          <a:bodyPr>
            <a:normAutofit/>
          </a:bodyPr>
          <a:lstStyle/>
          <a:p>
            <a:pPr algn="ctr"/>
            <a:r>
              <a:rPr lang="it-IT" sz="2800" b="1" dirty="0"/>
              <a:t>Spunti di riflessione:</a:t>
            </a:r>
          </a:p>
        </p:txBody>
      </p:sp>
      <p:sp>
        <p:nvSpPr>
          <p:cNvPr id="8" name="Segnaposto contenuto 7">
            <a:extLst>
              <a:ext uri="{FF2B5EF4-FFF2-40B4-BE49-F238E27FC236}">
                <a16:creationId xmlns:a16="http://schemas.microsoft.com/office/drawing/2014/main" id="{9B83BFD4-5FF3-4CCE-ADDA-71151C4CBD24}"/>
              </a:ext>
            </a:extLst>
          </p:cNvPr>
          <p:cNvSpPr>
            <a:spLocks noGrp="1"/>
          </p:cNvSpPr>
          <p:nvPr>
            <p:ph idx="1"/>
          </p:nvPr>
        </p:nvSpPr>
        <p:spPr>
          <a:xfrm>
            <a:off x="419878" y="1464906"/>
            <a:ext cx="11086322" cy="3778213"/>
          </a:xfrm>
        </p:spPr>
        <p:txBody>
          <a:bodyPr>
            <a:normAutofit/>
          </a:bodyPr>
          <a:lstStyle/>
          <a:p>
            <a:r>
              <a:rPr lang="it-IT" sz="1400" dirty="0"/>
              <a:t>Il film “</a:t>
            </a:r>
            <a:r>
              <a:rPr lang="it-IT" sz="1400" dirty="0" err="1"/>
              <a:t>Final</a:t>
            </a:r>
            <a:r>
              <a:rPr lang="it-IT" sz="1400" dirty="0"/>
              <a:t> </a:t>
            </a:r>
            <a:r>
              <a:rPr lang="it-IT" sz="1400" dirty="0" err="1"/>
              <a:t>portrait</a:t>
            </a:r>
            <a:r>
              <a:rPr lang="it-IT" sz="1400" dirty="0"/>
              <a:t> (ritratto finale)” narra la storia di un’amicizia: quella tra Alberto Giacometti e James Lord, scrittore, appassionato d’arte, newyorkese. Due uomini profondamente diversi che, pur conoscendosi da anni, divennero amici quando l’artista propose a Lord di fargli un ritratto. </a:t>
            </a:r>
            <a:r>
              <a:rPr lang="it-IT" sz="1400" dirty="0" err="1"/>
              <a:t>Perchè</a:t>
            </a:r>
            <a:r>
              <a:rPr lang="it-IT" sz="1400" dirty="0"/>
              <a:t> Giacometti propose all’amico di ritrarlo dopo tanto tempo che lo conosceva?</a:t>
            </a:r>
          </a:p>
          <a:p>
            <a:r>
              <a:rPr lang="it-IT" sz="1400" dirty="0"/>
              <a:t>Giacometti, ogni volta che riprendeva in mano i pennelli per terminare il ritratto dell’amico era come se fosse spinto a distruggere l’opera. Solo Lord riusciva a fermarlo perché comprendeva che questa esitazione non era altro che “la bellezza, la frustrazione, la profondità e, a volte, il vero e proprio caos del processo artistico” al punto che viene spontaneo chiedersi se il talento di un grande artista sia un dono o una maledizione. Qual è la vostra opinione in merito?</a:t>
            </a:r>
          </a:p>
          <a:p>
            <a:r>
              <a:rPr lang="it-IT" sz="1400" dirty="0"/>
              <a:t>Il ritratto di Lord è l’ultimo che il pittore abbia dipinto, in mezzo a tante esitazioni. </a:t>
            </a:r>
            <a:r>
              <a:rPr lang="it-IT" sz="1400" dirty="0" err="1"/>
              <a:t>Perchè</a:t>
            </a:r>
            <a:r>
              <a:rPr lang="it-IT" sz="1400" dirty="0"/>
              <a:t>, molte volte, l’artista decise di cancellare dalla tela la sua opera? E </a:t>
            </a:r>
            <a:r>
              <a:rPr lang="it-IT" sz="1400" dirty="0" err="1"/>
              <a:t>perchè</a:t>
            </a:r>
            <a:r>
              <a:rPr lang="it-IT" sz="1400" dirty="0"/>
              <a:t> Giacometti non reagì quando Lord prese il suo ritratto, dicendogli che l’aveva finito ed era bellissimo?</a:t>
            </a:r>
          </a:p>
          <a:p>
            <a:r>
              <a:rPr lang="it-IT" sz="1400" dirty="0"/>
              <a:t>C’è una scena del film in cui Giacometti e Lord, passeggiando per Parigi, parlano dei dubbi e delle esitazioni di Picasso (di cui erano amici) in crisi, </a:t>
            </a:r>
            <a:r>
              <a:rPr lang="it-IT" sz="1400" dirty="0" err="1"/>
              <a:t>perchè</a:t>
            </a:r>
            <a:r>
              <a:rPr lang="it-IT" sz="1400" dirty="0"/>
              <a:t> egli, nell’ultima fase del primo “periodo rosa”, si sentiva attratto dal cubismo che, poi, esasperò con la sua arte. Non è strano sentire in quel colloquio, narrato nell’opera filmica di Tucci, come Giacometti parli delle esitazioni e dei dubbi di un altro quand’egli ha fatto della sua vita un rincorrere continuo verso un qualcosa che, nella sua arte, egli fu sempre convinto di non aver mai trovato?</a:t>
            </a:r>
          </a:p>
          <a:p>
            <a:pPr marL="0" indent="0">
              <a:buNone/>
            </a:pPr>
            <a:endParaRPr lang="it-IT" sz="1600" dirty="0"/>
          </a:p>
        </p:txBody>
      </p:sp>
    </p:spTree>
    <p:extLst>
      <p:ext uri="{BB962C8B-B14F-4D97-AF65-F5344CB8AC3E}">
        <p14:creationId xmlns:p14="http://schemas.microsoft.com/office/powerpoint/2010/main" val="2254803806"/>
      </p:ext>
    </p:extLst>
  </p:cSld>
  <p:clrMapOvr>
    <a:masterClrMapping/>
  </p:clrMapOvr>
</p:sld>
</file>

<file path=ppt/theme/theme1.xml><?xml version="1.0" encoding="utf-8"?>
<a:theme xmlns:a="http://schemas.openxmlformats.org/drawingml/2006/main" name="Scia di vapore">
  <a:themeElements>
    <a:clrScheme name="Vapor Trail">
      <a:dk1>
        <a:sysClr val="windowText" lastClr="000000"/>
      </a:dk1>
      <a:lt1>
        <a:sysClr val="window" lastClr="FFFFFF"/>
      </a:lt1>
      <a:dk2>
        <a:srgbClr val="454545"/>
      </a:dk2>
      <a:lt2>
        <a:srgbClr val="DADADA"/>
      </a:lt2>
      <a:accent1>
        <a:srgbClr val="C4220D"/>
      </a:accent1>
      <a:accent2>
        <a:srgbClr val="EB7712"/>
      </a:accent2>
      <a:accent3>
        <a:srgbClr val="ECBD31"/>
      </a:accent3>
      <a:accent4>
        <a:srgbClr val="92CE4A"/>
      </a:accent4>
      <a:accent5>
        <a:srgbClr val="50CFB4"/>
      </a:accent5>
      <a:accent6>
        <a:srgbClr val="0D8EC5"/>
      </a:accent6>
      <a:hlink>
        <a:srgbClr val="EA5A0C"/>
      </a:hlink>
      <a:folHlink>
        <a:srgbClr val="F09D3A"/>
      </a:folHlink>
    </a:clrScheme>
    <a:fontScheme name="Vapor Trail">
      <a:majorFont>
        <a:latin typeface="Century Gothic" panose="020B050202020202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Vapor Trail">
      <a:fillStyleLst>
        <a:solidFill>
          <a:schemeClr val="phClr"/>
        </a:solidFill>
        <a:gradFill rotWithShape="1">
          <a:gsLst>
            <a:gs pos="0">
              <a:schemeClr val="phClr">
                <a:tint val="69000"/>
                <a:alpha val="100000"/>
                <a:satMod val="109000"/>
                <a:lumMod val="110000"/>
              </a:schemeClr>
            </a:gs>
            <a:gs pos="52000">
              <a:schemeClr val="phClr">
                <a:tint val="74000"/>
                <a:satMod val="100000"/>
                <a:lumMod val="104000"/>
              </a:schemeClr>
            </a:gs>
            <a:gs pos="100000">
              <a:schemeClr val="phClr">
                <a:tint val="78000"/>
                <a:satMod val="100000"/>
                <a:lumMod val="100000"/>
              </a:schemeClr>
            </a:gs>
          </a:gsLst>
          <a:lin ang="5400000" scaled="0"/>
        </a:gradFill>
        <a:gradFill rotWithShape="1">
          <a:gsLst>
            <a:gs pos="0">
              <a:schemeClr val="phClr">
                <a:tint val="96000"/>
                <a:satMod val="100000"/>
                <a:lumMod val="104000"/>
              </a:schemeClr>
            </a:gs>
            <a:gs pos="78000">
              <a:schemeClr val="phClr">
                <a:shade val="100000"/>
                <a:satMod val="110000"/>
                <a:lumMod val="100000"/>
              </a:schemeClr>
            </a:gs>
          </a:gsLst>
          <a:lin ang="5400000" scaled="0"/>
        </a:gradFill>
      </a:fillStyleLst>
      <a:lnStyleLst>
        <a:ln w="9525"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scene3d>
            <a:camera prst="orthographicFront">
              <a:rot lat="0" lon="0" rev="0"/>
            </a:camera>
            <a:lightRig rig="threePt" dir="t"/>
          </a:scene3d>
          <a:sp3d>
            <a:bevelT w="25400" h="12700"/>
          </a:sp3d>
        </a:effectStyle>
        <a:effectStyle>
          <a:effectLst>
            <a:outerShdw blurRad="57150" dist="19050" dir="5400000" algn="ctr" rotWithShape="0">
              <a:srgbClr val="000000">
                <a:alpha val="48000"/>
              </a:srgbClr>
            </a:outerShdw>
          </a:effectLst>
          <a:scene3d>
            <a:camera prst="orthographicFront">
              <a:rot lat="0" lon="0" rev="0"/>
            </a:camera>
            <a:lightRig rig="threePt" dir="t"/>
          </a:scene3d>
          <a:sp3d>
            <a:bevelT w="50800" h="25400"/>
          </a:sp3d>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Vapor Trail" id="{4FDF2955-7D9C-493C-B9F9-C205151B46CD}" vid="{FE1EB5C7-81A8-4CBA-AE6E-B3BF73DC3895}"/>
    </a:ext>
  </a:extLst>
</a:theme>
</file>

<file path=ppt/theme/theme2.xml><?xml version="1.0" encoding="utf-8"?>
<a:theme xmlns:a="http://schemas.openxmlformats.org/drawingml/2006/main" name="Tema di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TM04033937[[fn=Scia di vapore]]</Template>
  <TotalTime>202</TotalTime>
  <Words>908</Words>
  <Application>Microsoft Office PowerPoint</Application>
  <PresentationFormat>Widescreen</PresentationFormat>
  <Paragraphs>52</Paragraphs>
  <Slides>7</Slides>
  <Notes>0</Notes>
  <HiddenSlides>0</HiddenSlides>
  <MMClips>0</MMClips>
  <ScaleCrop>false</ScaleCrop>
  <HeadingPairs>
    <vt:vector size="8" baseType="variant">
      <vt:variant>
        <vt:lpstr>Caratteri utilizzati</vt:lpstr>
      </vt:variant>
      <vt:variant>
        <vt:i4>5</vt:i4>
      </vt:variant>
      <vt:variant>
        <vt:lpstr>Tema</vt:lpstr>
      </vt:variant>
      <vt:variant>
        <vt:i4>1</vt:i4>
      </vt:variant>
      <vt:variant>
        <vt:lpstr>Server OLE incorporati</vt:lpstr>
      </vt:variant>
      <vt:variant>
        <vt:i4>1</vt:i4>
      </vt:variant>
      <vt:variant>
        <vt:lpstr>Titoli diapositive</vt:lpstr>
      </vt:variant>
      <vt:variant>
        <vt:i4>7</vt:i4>
      </vt:variant>
    </vt:vector>
  </HeadingPairs>
  <TitlesOfParts>
    <vt:vector size="14" baseType="lpstr">
      <vt:lpstr>Arial</vt:lpstr>
      <vt:lpstr>Arial Black</vt:lpstr>
      <vt:lpstr>Calibri</vt:lpstr>
      <vt:lpstr>Century Gothic</vt:lpstr>
      <vt:lpstr>Times New Roman</vt:lpstr>
      <vt:lpstr>Scia di vapore</vt:lpstr>
      <vt:lpstr>Acrobat Document</vt:lpstr>
      <vt:lpstr>FINAL PORTRAIT L’arte di essere amici</vt:lpstr>
      <vt:lpstr>INFORMAZIONI SUL FILM</vt:lpstr>
      <vt:lpstr>Sinossi</vt:lpstr>
      <vt:lpstr>FINAL PORTRAIT  è l’affascinante ritratto di un genio, è la storia di un’amicizia tra due uomini profondamente diversi, eppure uniti da un atto creativo in costante evoluzione. Il film racconta anche le difficoltà del processo artistico, a tratti esaltante, a tratti esasperante e sconcertante, chiedendosi se il talento di un grande artista sia un dono o una maledizione. </vt:lpstr>
      <vt:lpstr>Alberto giacometti</vt:lpstr>
      <vt:lpstr>… il suo pensiero…</vt:lpstr>
      <vt:lpstr>Spunti di riflessione: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FINAL PORTRAIT</dc:title>
  <dc:creator>Gabriella Cermaria</dc:creator>
  <cp:lastModifiedBy>Gabriella Cermaria</cp:lastModifiedBy>
  <cp:revision>21</cp:revision>
  <cp:lastPrinted>2018-01-24T15:06:56Z</cp:lastPrinted>
  <dcterms:created xsi:type="dcterms:W3CDTF">2018-01-24T10:15:55Z</dcterms:created>
  <dcterms:modified xsi:type="dcterms:W3CDTF">2018-01-24T16:21:03Z</dcterms:modified>
</cp:coreProperties>
</file>